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15"/>
  </p:notesMasterIdLst>
  <p:sldIdLst>
    <p:sldId id="8625" r:id="rId2"/>
    <p:sldId id="8626" r:id="rId3"/>
    <p:sldId id="8628" r:id="rId4"/>
    <p:sldId id="8629" r:id="rId5"/>
    <p:sldId id="8633" r:id="rId6"/>
    <p:sldId id="8630" r:id="rId7"/>
    <p:sldId id="8632" r:id="rId8"/>
    <p:sldId id="8640" r:id="rId9"/>
    <p:sldId id="275" r:id="rId10"/>
    <p:sldId id="8635" r:id="rId11"/>
    <p:sldId id="280" r:id="rId12"/>
    <p:sldId id="8637" r:id="rId13"/>
    <p:sldId id="8638" r:id="rId14"/>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5AAB03-03B6-2718-9955-B4951A9127A9}" v="19" dt="2024-12-13T04:00:43.9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52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WONG" userId="cd7ccb6b-1f9d-4440-92d1-feee3c6fa24a" providerId="ADAL" clId="{20FAD5C4-6FD5-4B94-AE2F-005EC82CDC57}"/>
    <pc:docChg chg="undo custSel modSld sldOrd">
      <pc:chgData name="Thomas WONG" userId="cd7ccb6b-1f9d-4440-92d1-feee3c6fa24a" providerId="ADAL" clId="{20FAD5C4-6FD5-4B94-AE2F-005EC82CDC57}" dt="2024-12-02T03:29:40.164" v="234"/>
      <pc:docMkLst>
        <pc:docMk/>
      </pc:docMkLst>
      <pc:sldChg chg="addSp delSp modSp mod">
        <pc:chgData name="Thomas WONG" userId="cd7ccb6b-1f9d-4440-92d1-feee3c6fa24a" providerId="ADAL" clId="{20FAD5C4-6FD5-4B94-AE2F-005EC82CDC57}" dt="2024-11-29T07:30:51.522" v="178"/>
        <pc:sldMkLst>
          <pc:docMk/>
          <pc:sldMk cId="478305923" sldId="8625"/>
        </pc:sldMkLst>
        <pc:spChg chg="add mod">
          <ac:chgData name="Thomas WONG" userId="cd7ccb6b-1f9d-4440-92d1-feee3c6fa24a" providerId="ADAL" clId="{20FAD5C4-6FD5-4B94-AE2F-005EC82CDC57}" dt="2024-11-15T07:18:58.340" v="132" actId="14100"/>
          <ac:spMkLst>
            <pc:docMk/>
            <pc:sldMk cId="478305923" sldId="8625"/>
            <ac:spMk id="2" creationId="{E8B1F1F1-E08E-E051-C185-259F6F1D03AD}"/>
          </ac:spMkLst>
        </pc:spChg>
        <pc:spChg chg="add mod">
          <ac:chgData name="Thomas WONG" userId="cd7ccb6b-1f9d-4440-92d1-feee3c6fa24a" providerId="ADAL" clId="{20FAD5C4-6FD5-4B94-AE2F-005EC82CDC57}" dt="2024-11-15T07:18:38.206" v="128"/>
          <ac:spMkLst>
            <pc:docMk/>
            <pc:sldMk cId="478305923" sldId="8625"/>
            <ac:spMk id="5" creationId="{13D66C33-D35C-55A6-CA4F-B110BACA1BDD}"/>
          </ac:spMkLst>
        </pc:spChg>
        <pc:spChg chg="del">
          <ac:chgData name="Thomas WONG" userId="cd7ccb6b-1f9d-4440-92d1-feee3c6fa24a" providerId="ADAL" clId="{20FAD5C4-6FD5-4B94-AE2F-005EC82CDC57}" dt="2024-11-13T03:25:12.231" v="19" actId="478"/>
          <ac:spMkLst>
            <pc:docMk/>
            <pc:sldMk cId="478305923" sldId="8625"/>
            <ac:spMk id="6" creationId="{549A6CE6-DB05-27D8-FC4A-B7C05353B5BC}"/>
          </ac:spMkLst>
        </pc:spChg>
        <pc:spChg chg="add mod">
          <ac:chgData name="Thomas WONG" userId="cd7ccb6b-1f9d-4440-92d1-feee3c6fa24a" providerId="ADAL" clId="{20FAD5C4-6FD5-4B94-AE2F-005EC82CDC57}" dt="2024-11-15T07:18:38.206" v="128"/>
          <ac:spMkLst>
            <pc:docMk/>
            <pc:sldMk cId="478305923" sldId="8625"/>
            <ac:spMk id="6" creationId="{AA648125-2E5D-0348-1842-AD1D8F45FA16}"/>
          </ac:spMkLst>
        </pc:spChg>
        <pc:spChg chg="del">
          <ac:chgData name="Thomas WONG" userId="cd7ccb6b-1f9d-4440-92d1-feee3c6fa24a" providerId="ADAL" clId="{20FAD5C4-6FD5-4B94-AE2F-005EC82CDC57}" dt="2024-11-13T03:25:12.231" v="19" actId="478"/>
          <ac:spMkLst>
            <pc:docMk/>
            <pc:sldMk cId="478305923" sldId="8625"/>
            <ac:spMk id="8" creationId="{E8DDA73E-C55A-3D77-18A4-562E36F0C2CE}"/>
          </ac:spMkLst>
        </pc:spChg>
        <pc:spChg chg="add mod">
          <ac:chgData name="Thomas WONG" userId="cd7ccb6b-1f9d-4440-92d1-feee3c6fa24a" providerId="ADAL" clId="{20FAD5C4-6FD5-4B94-AE2F-005EC82CDC57}" dt="2024-11-15T07:18:38.206" v="128"/>
          <ac:spMkLst>
            <pc:docMk/>
            <pc:sldMk cId="478305923" sldId="8625"/>
            <ac:spMk id="10" creationId="{BB22EEAC-F159-9255-CE5E-79D67E13DC5E}"/>
          </ac:spMkLst>
        </pc:spChg>
        <pc:spChg chg="add del">
          <ac:chgData name="Thomas WONG" userId="cd7ccb6b-1f9d-4440-92d1-feee3c6fa24a" providerId="ADAL" clId="{20FAD5C4-6FD5-4B94-AE2F-005EC82CDC57}" dt="2024-11-29T07:30:40.120" v="175" actId="22"/>
          <ac:spMkLst>
            <pc:docMk/>
            <pc:sldMk cId="478305923" sldId="8625"/>
            <ac:spMk id="12" creationId="{8920AC68-1BE8-997A-D1C9-9C67D796D59B}"/>
          </ac:spMkLst>
        </pc:spChg>
        <pc:spChg chg="del">
          <ac:chgData name="Thomas WONG" userId="cd7ccb6b-1f9d-4440-92d1-feee3c6fa24a" providerId="ADAL" clId="{20FAD5C4-6FD5-4B94-AE2F-005EC82CDC57}" dt="2024-11-13T03:25:12.231" v="19" actId="478"/>
          <ac:spMkLst>
            <pc:docMk/>
            <pc:sldMk cId="478305923" sldId="8625"/>
            <ac:spMk id="13" creationId="{C31A92C5-4066-D48B-FDE0-3CE516EBF904}"/>
          </ac:spMkLst>
        </pc:spChg>
        <pc:spChg chg="add del">
          <ac:chgData name="Thomas WONG" userId="cd7ccb6b-1f9d-4440-92d1-feee3c6fa24a" providerId="ADAL" clId="{20FAD5C4-6FD5-4B94-AE2F-005EC82CDC57}" dt="2024-11-29T07:30:41.376" v="177" actId="22"/>
          <ac:spMkLst>
            <pc:docMk/>
            <pc:sldMk cId="478305923" sldId="8625"/>
            <ac:spMk id="14" creationId="{373C879B-6F9A-A8ED-4CA0-EE09BDB576C2}"/>
          </ac:spMkLst>
        </pc:spChg>
        <pc:spChg chg="mod">
          <ac:chgData name="Thomas WONG" userId="cd7ccb6b-1f9d-4440-92d1-feee3c6fa24a" providerId="ADAL" clId="{20FAD5C4-6FD5-4B94-AE2F-005EC82CDC57}" dt="2024-11-15T07:18:55.439" v="131" actId="1076"/>
          <ac:spMkLst>
            <pc:docMk/>
            <pc:sldMk cId="478305923" sldId="8625"/>
            <ac:spMk id="17" creationId="{39933E7C-6E3D-B401-D9A1-FEA398DE8F9B}"/>
          </ac:spMkLst>
        </pc:spChg>
        <pc:spChg chg="mod">
          <ac:chgData name="Thomas WONG" userId="cd7ccb6b-1f9d-4440-92d1-feee3c6fa24a" providerId="ADAL" clId="{20FAD5C4-6FD5-4B94-AE2F-005EC82CDC57}" dt="2024-11-15T07:18:55.439" v="131" actId="1076"/>
          <ac:spMkLst>
            <pc:docMk/>
            <pc:sldMk cId="478305923" sldId="8625"/>
            <ac:spMk id="18" creationId="{E56C6EA7-5224-3C89-8D94-6FF56EB39DD9}"/>
          </ac:spMkLst>
        </pc:spChg>
        <pc:spChg chg="del">
          <ac:chgData name="Thomas WONG" userId="cd7ccb6b-1f9d-4440-92d1-feee3c6fa24a" providerId="ADAL" clId="{20FAD5C4-6FD5-4B94-AE2F-005EC82CDC57}" dt="2024-11-13T03:25:12.231" v="19" actId="478"/>
          <ac:spMkLst>
            <pc:docMk/>
            <pc:sldMk cId="478305923" sldId="8625"/>
            <ac:spMk id="21" creationId="{C2802902-F603-B525-0722-1DD4B99AAD58}"/>
          </ac:spMkLst>
        </pc:spChg>
        <pc:spChg chg="mod">
          <ac:chgData name="Thomas WONG" userId="cd7ccb6b-1f9d-4440-92d1-feee3c6fa24a" providerId="ADAL" clId="{20FAD5C4-6FD5-4B94-AE2F-005EC82CDC57}" dt="2024-11-13T03:25:47.326" v="28" actId="1076"/>
          <ac:spMkLst>
            <pc:docMk/>
            <pc:sldMk cId="478305923" sldId="8625"/>
            <ac:spMk id="22" creationId="{07CD5FAA-46A8-FAD4-4BD3-74BB57D6D144}"/>
          </ac:spMkLst>
        </pc:spChg>
        <pc:spChg chg="mod">
          <ac:chgData name="Thomas WONG" userId="cd7ccb6b-1f9d-4440-92d1-feee3c6fa24a" providerId="ADAL" clId="{20FAD5C4-6FD5-4B94-AE2F-005EC82CDC57}" dt="2024-11-13T03:25:47.326" v="28" actId="1076"/>
          <ac:spMkLst>
            <pc:docMk/>
            <pc:sldMk cId="478305923" sldId="8625"/>
            <ac:spMk id="23" creationId="{21CF1172-4ED4-7B2D-0236-57D12B36D547}"/>
          </ac:spMkLst>
        </pc:spChg>
        <pc:graphicFrameChg chg="add mod">
          <ac:chgData name="Thomas WONG" userId="cd7ccb6b-1f9d-4440-92d1-feee3c6fa24a" providerId="ADAL" clId="{20FAD5C4-6FD5-4B94-AE2F-005EC82CDC57}" dt="2024-11-29T07:30:51.522" v="178"/>
          <ac:graphicFrameMkLst>
            <pc:docMk/>
            <pc:sldMk cId="478305923" sldId="8625"/>
            <ac:graphicFrameMk id="15" creationId="{286AA624-4E71-12B0-12D9-D0965EAB3B60}"/>
          </ac:graphicFrameMkLst>
        </pc:graphicFrameChg>
        <pc:graphicFrameChg chg="del mod modGraphic">
          <ac:chgData name="Thomas WONG" userId="cd7ccb6b-1f9d-4440-92d1-feee3c6fa24a" providerId="ADAL" clId="{20FAD5C4-6FD5-4B94-AE2F-005EC82CDC57}" dt="2024-11-29T07:30:38.355" v="173" actId="478"/>
          <ac:graphicFrameMkLst>
            <pc:docMk/>
            <pc:sldMk cId="478305923" sldId="8625"/>
            <ac:graphicFrameMk id="20" creationId="{9E60D047-A0CF-DA7A-C2D6-205B806BE729}"/>
          </ac:graphicFrameMkLst>
        </pc:graphicFrameChg>
        <pc:picChg chg="add mod">
          <ac:chgData name="Thomas WONG" userId="cd7ccb6b-1f9d-4440-92d1-feee3c6fa24a" providerId="ADAL" clId="{20FAD5C4-6FD5-4B94-AE2F-005EC82CDC57}" dt="2024-11-15T07:18:38.206" v="128"/>
          <ac:picMkLst>
            <pc:docMk/>
            <pc:sldMk cId="478305923" sldId="8625"/>
            <ac:picMk id="3" creationId="{679B8620-A9A9-A780-58BC-34E12647F1B6}"/>
          </ac:picMkLst>
        </pc:picChg>
        <pc:picChg chg="add mod">
          <ac:chgData name="Thomas WONG" userId="cd7ccb6b-1f9d-4440-92d1-feee3c6fa24a" providerId="ADAL" clId="{20FAD5C4-6FD5-4B94-AE2F-005EC82CDC57}" dt="2024-11-15T07:18:38.206" v="128"/>
          <ac:picMkLst>
            <pc:docMk/>
            <pc:sldMk cId="478305923" sldId="8625"/>
            <ac:picMk id="8" creationId="{5BEF054D-4301-F6CA-BA9B-A0255BBB4605}"/>
          </ac:picMkLst>
        </pc:picChg>
        <pc:picChg chg="add mod">
          <ac:chgData name="Thomas WONG" userId="cd7ccb6b-1f9d-4440-92d1-feee3c6fa24a" providerId="ADAL" clId="{20FAD5C4-6FD5-4B94-AE2F-005EC82CDC57}" dt="2024-11-15T07:18:38.206" v="128"/>
          <ac:picMkLst>
            <pc:docMk/>
            <pc:sldMk cId="478305923" sldId="8625"/>
            <ac:picMk id="9" creationId="{3B8FB3FC-0847-EC1A-52F4-19D876DA82BB}"/>
          </ac:picMkLst>
        </pc:picChg>
        <pc:picChg chg="del">
          <ac:chgData name="Thomas WONG" userId="cd7ccb6b-1f9d-4440-92d1-feee3c6fa24a" providerId="ADAL" clId="{20FAD5C4-6FD5-4B94-AE2F-005EC82CDC57}" dt="2024-11-13T03:25:12.231" v="19" actId="478"/>
          <ac:picMkLst>
            <pc:docMk/>
            <pc:sldMk cId="478305923" sldId="8625"/>
            <ac:picMk id="14" creationId="{085369CF-BFE2-BACB-2ADD-63BCD1587B0D}"/>
          </ac:picMkLst>
        </pc:picChg>
        <pc:picChg chg="del">
          <ac:chgData name="Thomas WONG" userId="cd7ccb6b-1f9d-4440-92d1-feee3c6fa24a" providerId="ADAL" clId="{20FAD5C4-6FD5-4B94-AE2F-005EC82CDC57}" dt="2024-11-13T03:25:12.231" v="19" actId="478"/>
          <ac:picMkLst>
            <pc:docMk/>
            <pc:sldMk cId="478305923" sldId="8625"/>
            <ac:picMk id="16" creationId="{75292EBD-04B0-E9DA-431D-61CC444FAB08}"/>
          </ac:picMkLst>
        </pc:picChg>
        <pc:picChg chg="mod">
          <ac:chgData name="Thomas WONG" userId="cd7ccb6b-1f9d-4440-92d1-feee3c6fa24a" providerId="ADAL" clId="{20FAD5C4-6FD5-4B94-AE2F-005EC82CDC57}" dt="2024-11-13T03:25:47.326" v="28" actId="1076"/>
          <ac:picMkLst>
            <pc:docMk/>
            <pc:sldMk cId="478305923" sldId="8625"/>
            <ac:picMk id="24" creationId="{DFAD199D-9F71-9D69-2366-AB1FE1B25DFA}"/>
          </ac:picMkLst>
        </pc:picChg>
        <pc:picChg chg="del">
          <ac:chgData name="Thomas WONG" userId="cd7ccb6b-1f9d-4440-92d1-feee3c6fa24a" providerId="ADAL" clId="{20FAD5C4-6FD5-4B94-AE2F-005EC82CDC57}" dt="2024-11-13T03:25:12.231" v="19" actId="478"/>
          <ac:picMkLst>
            <pc:docMk/>
            <pc:sldMk cId="478305923" sldId="8625"/>
            <ac:picMk id="25" creationId="{18F65B1E-35A3-BF4F-9D92-D557B6890CEA}"/>
          </ac:picMkLst>
        </pc:picChg>
      </pc:sldChg>
      <pc:sldChg chg="delSp modSp mod">
        <pc:chgData name="Thomas WONG" userId="cd7ccb6b-1f9d-4440-92d1-feee3c6fa24a" providerId="ADAL" clId="{20FAD5C4-6FD5-4B94-AE2F-005EC82CDC57}" dt="2024-11-29T09:03:19.807" v="183" actId="20577"/>
        <pc:sldMkLst>
          <pc:docMk/>
          <pc:sldMk cId="1885454302" sldId="8626"/>
        </pc:sldMkLst>
        <pc:spChg chg="mod">
          <ac:chgData name="Thomas WONG" userId="cd7ccb6b-1f9d-4440-92d1-feee3c6fa24a" providerId="ADAL" clId="{20FAD5C4-6FD5-4B94-AE2F-005EC82CDC57}" dt="2024-11-13T03:26:04.838" v="30" actId="1076"/>
          <ac:spMkLst>
            <pc:docMk/>
            <pc:sldMk cId="1885454302" sldId="8626"/>
            <ac:spMk id="2" creationId="{875DFE55-086D-E189-BB1B-8CF274799404}"/>
          </ac:spMkLst>
        </pc:spChg>
        <pc:spChg chg="mod">
          <ac:chgData name="Thomas WONG" userId="cd7ccb6b-1f9d-4440-92d1-feee3c6fa24a" providerId="ADAL" clId="{20FAD5C4-6FD5-4B94-AE2F-005EC82CDC57}" dt="2024-11-13T03:26:04.838" v="30" actId="1076"/>
          <ac:spMkLst>
            <pc:docMk/>
            <pc:sldMk cId="1885454302" sldId="8626"/>
            <ac:spMk id="6" creationId="{7C56BE4F-150F-3A84-9E38-3425AAC3EF78}"/>
          </ac:spMkLst>
        </pc:spChg>
        <pc:spChg chg="mod">
          <ac:chgData name="Thomas WONG" userId="cd7ccb6b-1f9d-4440-92d1-feee3c6fa24a" providerId="ADAL" clId="{20FAD5C4-6FD5-4B94-AE2F-005EC82CDC57}" dt="2024-11-13T03:26:04.838" v="30" actId="1076"/>
          <ac:spMkLst>
            <pc:docMk/>
            <pc:sldMk cId="1885454302" sldId="8626"/>
            <ac:spMk id="8" creationId="{AE8B6B81-3CFE-6546-69BB-BCF6F2F9B38D}"/>
          </ac:spMkLst>
        </pc:spChg>
        <pc:spChg chg="del">
          <ac:chgData name="Thomas WONG" userId="cd7ccb6b-1f9d-4440-92d1-feee3c6fa24a" providerId="ADAL" clId="{20FAD5C4-6FD5-4B94-AE2F-005EC82CDC57}" dt="2024-11-13T03:25:53.402" v="29" actId="478"/>
          <ac:spMkLst>
            <pc:docMk/>
            <pc:sldMk cId="1885454302" sldId="8626"/>
            <ac:spMk id="11" creationId="{A3555B9C-DF2D-18A9-721C-128B713AAE47}"/>
          </ac:spMkLst>
        </pc:spChg>
        <pc:spChg chg="del">
          <ac:chgData name="Thomas WONG" userId="cd7ccb6b-1f9d-4440-92d1-feee3c6fa24a" providerId="ADAL" clId="{20FAD5C4-6FD5-4B94-AE2F-005EC82CDC57}" dt="2024-11-13T03:25:53.402" v="29" actId="478"/>
          <ac:spMkLst>
            <pc:docMk/>
            <pc:sldMk cId="1885454302" sldId="8626"/>
            <ac:spMk id="12" creationId="{36BB864B-081F-AAD6-5D14-93F181FA0085}"/>
          </ac:spMkLst>
        </pc:spChg>
        <pc:spChg chg="mod">
          <ac:chgData name="Thomas WONG" userId="cd7ccb6b-1f9d-4440-92d1-feee3c6fa24a" providerId="ADAL" clId="{20FAD5C4-6FD5-4B94-AE2F-005EC82CDC57}" dt="2024-11-29T09:03:19.807" v="183" actId="20577"/>
          <ac:spMkLst>
            <pc:docMk/>
            <pc:sldMk cId="1885454302" sldId="8626"/>
            <ac:spMk id="14" creationId="{A35EF452-6FCC-E9C9-B6C0-D0C620646D6F}"/>
          </ac:spMkLst>
        </pc:spChg>
        <pc:spChg chg="del">
          <ac:chgData name="Thomas WONG" userId="cd7ccb6b-1f9d-4440-92d1-feee3c6fa24a" providerId="ADAL" clId="{20FAD5C4-6FD5-4B94-AE2F-005EC82CDC57}" dt="2024-11-13T03:25:53.402" v="29" actId="478"/>
          <ac:spMkLst>
            <pc:docMk/>
            <pc:sldMk cId="1885454302" sldId="8626"/>
            <ac:spMk id="17" creationId="{3F221469-55E1-57B5-D773-8B860CBD966D}"/>
          </ac:spMkLst>
        </pc:spChg>
        <pc:spChg chg="del">
          <ac:chgData name="Thomas WONG" userId="cd7ccb6b-1f9d-4440-92d1-feee3c6fa24a" providerId="ADAL" clId="{20FAD5C4-6FD5-4B94-AE2F-005EC82CDC57}" dt="2024-11-15T07:30:51.919" v="163" actId="478"/>
          <ac:spMkLst>
            <pc:docMk/>
            <pc:sldMk cId="1885454302" sldId="8626"/>
            <ac:spMk id="19" creationId="{BE14F0EF-8FB4-7C39-F704-86EF759F0B5C}"/>
          </ac:spMkLst>
        </pc:spChg>
        <pc:spChg chg="del">
          <ac:chgData name="Thomas WONG" userId="cd7ccb6b-1f9d-4440-92d1-feee3c6fa24a" providerId="ADAL" clId="{20FAD5C4-6FD5-4B94-AE2F-005EC82CDC57}" dt="2024-11-13T03:25:53.402" v="29" actId="478"/>
          <ac:spMkLst>
            <pc:docMk/>
            <pc:sldMk cId="1885454302" sldId="8626"/>
            <ac:spMk id="22" creationId="{3325AA58-1240-F6C1-EFCA-6A54DCCD146C}"/>
          </ac:spMkLst>
        </pc:spChg>
        <pc:picChg chg="del">
          <ac:chgData name="Thomas WONG" userId="cd7ccb6b-1f9d-4440-92d1-feee3c6fa24a" providerId="ADAL" clId="{20FAD5C4-6FD5-4B94-AE2F-005EC82CDC57}" dt="2024-11-13T03:25:53.402" v="29" actId="478"/>
          <ac:picMkLst>
            <pc:docMk/>
            <pc:sldMk cId="1885454302" sldId="8626"/>
            <ac:picMk id="18" creationId="{516CD350-0A39-7527-7A26-FA6841B2B7F9}"/>
          </ac:picMkLst>
        </pc:picChg>
        <pc:picChg chg="del">
          <ac:chgData name="Thomas WONG" userId="cd7ccb6b-1f9d-4440-92d1-feee3c6fa24a" providerId="ADAL" clId="{20FAD5C4-6FD5-4B94-AE2F-005EC82CDC57}" dt="2024-11-13T03:25:53.402" v="29" actId="478"/>
          <ac:picMkLst>
            <pc:docMk/>
            <pc:sldMk cId="1885454302" sldId="8626"/>
            <ac:picMk id="20" creationId="{332A6272-EC3F-0958-EDE6-CBD5E546A541}"/>
          </ac:picMkLst>
        </pc:picChg>
        <pc:picChg chg="del">
          <ac:chgData name="Thomas WONG" userId="cd7ccb6b-1f9d-4440-92d1-feee3c6fa24a" providerId="ADAL" clId="{20FAD5C4-6FD5-4B94-AE2F-005EC82CDC57}" dt="2024-11-13T03:25:53.402" v="29" actId="478"/>
          <ac:picMkLst>
            <pc:docMk/>
            <pc:sldMk cId="1885454302" sldId="8626"/>
            <ac:picMk id="23" creationId="{34521DD1-0E04-D986-669D-4D5CC7805AF2}"/>
          </ac:picMkLst>
        </pc:picChg>
      </pc:sldChg>
      <pc:sldChg chg="addSp delSp modSp mod">
        <pc:chgData name="Thomas WONG" userId="cd7ccb6b-1f9d-4440-92d1-feee3c6fa24a" providerId="ADAL" clId="{20FAD5C4-6FD5-4B94-AE2F-005EC82CDC57}" dt="2024-12-02T03:29:24.906" v="232" actId="1076"/>
        <pc:sldMkLst>
          <pc:docMk/>
          <pc:sldMk cId="611115439" sldId="8628"/>
        </pc:sldMkLst>
        <pc:spChg chg="add del mod">
          <ac:chgData name="Thomas WONG" userId="cd7ccb6b-1f9d-4440-92d1-feee3c6fa24a" providerId="ADAL" clId="{20FAD5C4-6FD5-4B94-AE2F-005EC82CDC57}" dt="2024-11-13T03:26:12.323" v="33" actId="478"/>
          <ac:spMkLst>
            <pc:docMk/>
            <pc:sldMk cId="611115439" sldId="8628"/>
            <ac:spMk id="2" creationId="{F07CCC2B-6424-40A9-0BAA-F6C82C4CE3A0}"/>
          </ac:spMkLst>
        </pc:spChg>
        <pc:spChg chg="del">
          <ac:chgData name="Thomas WONG" userId="cd7ccb6b-1f9d-4440-92d1-feee3c6fa24a" providerId="ADAL" clId="{20FAD5C4-6FD5-4B94-AE2F-005EC82CDC57}" dt="2024-11-13T03:26:12.323" v="33" actId="478"/>
          <ac:spMkLst>
            <pc:docMk/>
            <pc:sldMk cId="611115439" sldId="8628"/>
            <ac:spMk id="5" creationId="{D3ECCA30-C19A-59E8-8B18-4E605DABEE99}"/>
          </ac:spMkLst>
        </pc:spChg>
        <pc:spChg chg="del">
          <ac:chgData name="Thomas WONG" userId="cd7ccb6b-1f9d-4440-92d1-feee3c6fa24a" providerId="ADAL" clId="{20FAD5C4-6FD5-4B94-AE2F-005EC82CDC57}" dt="2024-11-13T03:26:17.442" v="34" actId="478"/>
          <ac:spMkLst>
            <pc:docMk/>
            <pc:sldMk cId="611115439" sldId="8628"/>
            <ac:spMk id="6" creationId="{7C56BE4F-150F-3A84-9E38-3425AAC3EF78}"/>
          </ac:spMkLst>
        </pc:spChg>
        <pc:spChg chg="del">
          <ac:chgData name="Thomas WONG" userId="cd7ccb6b-1f9d-4440-92d1-feee3c6fa24a" providerId="ADAL" clId="{20FAD5C4-6FD5-4B94-AE2F-005EC82CDC57}" dt="2024-11-13T03:26:17.442" v="34" actId="478"/>
          <ac:spMkLst>
            <pc:docMk/>
            <pc:sldMk cId="611115439" sldId="8628"/>
            <ac:spMk id="8" creationId="{AE8B6B81-3CFE-6546-69BB-BCF6F2F9B38D}"/>
          </ac:spMkLst>
        </pc:spChg>
        <pc:spChg chg="add del mod">
          <ac:chgData name="Thomas WONG" userId="cd7ccb6b-1f9d-4440-92d1-feee3c6fa24a" providerId="ADAL" clId="{20FAD5C4-6FD5-4B94-AE2F-005EC82CDC57}" dt="2024-11-13T03:26:12.323" v="33" actId="478"/>
          <ac:spMkLst>
            <pc:docMk/>
            <pc:sldMk cId="611115439" sldId="8628"/>
            <ac:spMk id="9" creationId="{EEE32A23-59CF-5281-7768-40329BEA1E85}"/>
          </ac:spMkLst>
        </pc:spChg>
        <pc:spChg chg="mod">
          <ac:chgData name="Thomas WONG" userId="cd7ccb6b-1f9d-4440-92d1-feee3c6fa24a" providerId="ADAL" clId="{20FAD5C4-6FD5-4B94-AE2F-005EC82CDC57}" dt="2024-12-02T03:27:40.792" v="217" actId="20577"/>
          <ac:spMkLst>
            <pc:docMk/>
            <pc:sldMk cId="611115439" sldId="8628"/>
            <ac:spMk id="12" creationId="{E0BC5B76-1671-F7CC-8528-8AEC2D9B1BE3}"/>
          </ac:spMkLst>
        </pc:spChg>
        <pc:spChg chg="del">
          <ac:chgData name="Thomas WONG" userId="cd7ccb6b-1f9d-4440-92d1-feee3c6fa24a" providerId="ADAL" clId="{20FAD5C4-6FD5-4B94-AE2F-005EC82CDC57}" dt="2024-11-13T03:26:17.442" v="34" actId="478"/>
          <ac:spMkLst>
            <pc:docMk/>
            <pc:sldMk cId="611115439" sldId="8628"/>
            <ac:spMk id="13" creationId="{77ECE25D-B954-21A2-BB17-89AF980E107A}"/>
          </ac:spMkLst>
        </pc:spChg>
        <pc:spChg chg="del">
          <ac:chgData name="Thomas WONG" userId="cd7ccb6b-1f9d-4440-92d1-feee3c6fa24a" providerId="ADAL" clId="{20FAD5C4-6FD5-4B94-AE2F-005EC82CDC57}" dt="2024-11-13T03:26:12.323" v="33" actId="478"/>
          <ac:spMkLst>
            <pc:docMk/>
            <pc:sldMk cId="611115439" sldId="8628"/>
            <ac:spMk id="14" creationId="{515A8FF4-3C5C-FF27-D175-316B4E631028}"/>
          </ac:spMkLst>
        </pc:spChg>
        <pc:spChg chg="add mod">
          <ac:chgData name="Thomas WONG" userId="cd7ccb6b-1f9d-4440-92d1-feee3c6fa24a" providerId="ADAL" clId="{20FAD5C4-6FD5-4B94-AE2F-005EC82CDC57}" dt="2024-11-13T03:26:18.446" v="35"/>
          <ac:spMkLst>
            <pc:docMk/>
            <pc:sldMk cId="611115439" sldId="8628"/>
            <ac:spMk id="15" creationId="{5E552B1B-C59F-6B4C-582D-CBC677CDE400}"/>
          </ac:spMkLst>
        </pc:spChg>
        <pc:spChg chg="del">
          <ac:chgData name="Thomas WONG" userId="cd7ccb6b-1f9d-4440-92d1-feee3c6fa24a" providerId="ADAL" clId="{20FAD5C4-6FD5-4B94-AE2F-005EC82CDC57}" dt="2024-11-13T03:26:17.442" v="34" actId="478"/>
          <ac:spMkLst>
            <pc:docMk/>
            <pc:sldMk cId="611115439" sldId="8628"/>
            <ac:spMk id="18" creationId="{77151199-AC8F-DD55-90EE-5B06B3FCF86F}"/>
          </ac:spMkLst>
        </pc:spChg>
        <pc:spChg chg="del">
          <ac:chgData name="Thomas WONG" userId="cd7ccb6b-1f9d-4440-92d1-feee3c6fa24a" providerId="ADAL" clId="{20FAD5C4-6FD5-4B94-AE2F-005EC82CDC57}" dt="2024-11-15T07:30:54.576" v="164" actId="478"/>
          <ac:spMkLst>
            <pc:docMk/>
            <pc:sldMk cId="611115439" sldId="8628"/>
            <ac:spMk id="19" creationId="{BE14F0EF-8FB4-7C39-F704-86EF759F0B5C}"/>
          </ac:spMkLst>
        </pc:spChg>
        <pc:spChg chg="add mod">
          <ac:chgData name="Thomas WONG" userId="cd7ccb6b-1f9d-4440-92d1-feee3c6fa24a" providerId="ADAL" clId="{20FAD5C4-6FD5-4B94-AE2F-005EC82CDC57}" dt="2024-11-13T03:26:18.446" v="35"/>
          <ac:spMkLst>
            <pc:docMk/>
            <pc:sldMk cId="611115439" sldId="8628"/>
            <ac:spMk id="21" creationId="{7EEA0125-DA5C-9036-F531-28723C4EB988}"/>
          </ac:spMkLst>
        </pc:spChg>
        <pc:spChg chg="add mod">
          <ac:chgData name="Thomas WONG" userId="cd7ccb6b-1f9d-4440-92d1-feee3c6fa24a" providerId="ADAL" clId="{20FAD5C4-6FD5-4B94-AE2F-005EC82CDC57}" dt="2024-11-13T03:26:18.446" v="35"/>
          <ac:spMkLst>
            <pc:docMk/>
            <pc:sldMk cId="611115439" sldId="8628"/>
            <ac:spMk id="22" creationId="{DDD52077-89ED-D8A7-C057-1D7B1F7342F8}"/>
          </ac:spMkLst>
        </pc:spChg>
        <pc:picChg chg="add del mod">
          <ac:chgData name="Thomas WONG" userId="cd7ccb6b-1f9d-4440-92d1-feee3c6fa24a" providerId="ADAL" clId="{20FAD5C4-6FD5-4B94-AE2F-005EC82CDC57}" dt="2024-11-13T03:26:12.323" v="33" actId="478"/>
          <ac:picMkLst>
            <pc:docMk/>
            <pc:sldMk cId="611115439" sldId="8628"/>
            <ac:picMk id="3" creationId="{54462C03-1473-658B-5D6E-0DA084F53B45}"/>
          </ac:picMkLst>
        </pc:picChg>
        <pc:picChg chg="add del mod">
          <ac:chgData name="Thomas WONG" userId="cd7ccb6b-1f9d-4440-92d1-feee3c6fa24a" providerId="ADAL" clId="{20FAD5C4-6FD5-4B94-AE2F-005EC82CDC57}" dt="2024-11-13T03:26:12.323" v="33" actId="478"/>
          <ac:picMkLst>
            <pc:docMk/>
            <pc:sldMk cId="611115439" sldId="8628"/>
            <ac:picMk id="11" creationId="{2ED994E8-CC97-6EE4-557E-7CF4D92F12DD}"/>
          </ac:picMkLst>
        </pc:picChg>
        <pc:picChg chg="del">
          <ac:chgData name="Thomas WONG" userId="cd7ccb6b-1f9d-4440-92d1-feee3c6fa24a" providerId="ADAL" clId="{20FAD5C4-6FD5-4B94-AE2F-005EC82CDC57}" dt="2024-11-13T03:26:17.442" v="34" actId="478"/>
          <ac:picMkLst>
            <pc:docMk/>
            <pc:sldMk cId="611115439" sldId="8628"/>
            <ac:picMk id="16" creationId="{07886B37-8A2F-B980-5753-F798BA35B5D1}"/>
          </ac:picMkLst>
        </pc:picChg>
        <pc:picChg chg="del">
          <ac:chgData name="Thomas WONG" userId="cd7ccb6b-1f9d-4440-92d1-feee3c6fa24a" providerId="ADAL" clId="{20FAD5C4-6FD5-4B94-AE2F-005EC82CDC57}" dt="2024-11-13T03:26:12.323" v="33" actId="478"/>
          <ac:picMkLst>
            <pc:docMk/>
            <pc:sldMk cId="611115439" sldId="8628"/>
            <ac:picMk id="17" creationId="{47981B4D-2E6B-D3EC-388E-B3F40086EF46}"/>
          </ac:picMkLst>
        </pc:picChg>
        <pc:picChg chg="del mod">
          <ac:chgData name="Thomas WONG" userId="cd7ccb6b-1f9d-4440-92d1-feee3c6fa24a" providerId="ADAL" clId="{20FAD5C4-6FD5-4B94-AE2F-005EC82CDC57}" dt="2024-11-13T03:26:17.442" v="34" actId="478"/>
          <ac:picMkLst>
            <pc:docMk/>
            <pc:sldMk cId="611115439" sldId="8628"/>
            <ac:picMk id="20" creationId="{CB020612-26FE-DEFA-8C1C-B08DCBC700BE}"/>
          </ac:picMkLst>
        </pc:picChg>
        <pc:picChg chg="del">
          <ac:chgData name="Thomas WONG" userId="cd7ccb6b-1f9d-4440-92d1-feee3c6fa24a" providerId="ADAL" clId="{20FAD5C4-6FD5-4B94-AE2F-005EC82CDC57}" dt="2024-12-02T03:29:09.165" v="223" actId="478"/>
          <ac:picMkLst>
            <pc:docMk/>
            <pc:sldMk cId="611115439" sldId="8628"/>
            <ac:picMk id="1026" creationId="{51E45EDF-0150-B5C2-94A5-E2A173BADF2D}"/>
          </ac:picMkLst>
        </pc:picChg>
        <pc:picChg chg="add mod">
          <ac:chgData name="Thomas WONG" userId="cd7ccb6b-1f9d-4440-92d1-feee3c6fa24a" providerId="ADAL" clId="{20FAD5C4-6FD5-4B94-AE2F-005EC82CDC57}" dt="2024-12-02T03:29:24.906" v="232" actId="1076"/>
          <ac:picMkLst>
            <pc:docMk/>
            <pc:sldMk cId="611115439" sldId="8628"/>
            <ac:picMk id="2050" creationId="{6D26D930-ADFC-0B2D-FED5-CA9F8C9F6D36}"/>
          </ac:picMkLst>
        </pc:picChg>
      </pc:sldChg>
      <pc:sldChg chg="addSp delSp modSp mod">
        <pc:chgData name="Thomas WONG" userId="cd7ccb6b-1f9d-4440-92d1-feee3c6fa24a" providerId="ADAL" clId="{20FAD5C4-6FD5-4B94-AE2F-005EC82CDC57}" dt="2024-11-29T09:04:00.151" v="210" actId="13926"/>
        <pc:sldMkLst>
          <pc:docMk/>
          <pc:sldMk cId="2076845111" sldId="8629"/>
        </pc:sldMkLst>
        <pc:spChg chg="del">
          <ac:chgData name="Thomas WONG" userId="cd7ccb6b-1f9d-4440-92d1-feee3c6fa24a" providerId="ADAL" clId="{20FAD5C4-6FD5-4B94-AE2F-005EC82CDC57}" dt="2024-11-13T03:26:28.225" v="37" actId="478"/>
          <ac:spMkLst>
            <pc:docMk/>
            <pc:sldMk cId="2076845111" sldId="8629"/>
            <ac:spMk id="2" creationId="{875DFE55-086D-E189-BB1B-8CF274799404}"/>
          </ac:spMkLst>
        </pc:spChg>
        <pc:spChg chg="add mod">
          <ac:chgData name="Thomas WONG" userId="cd7ccb6b-1f9d-4440-92d1-feee3c6fa24a" providerId="ADAL" clId="{20FAD5C4-6FD5-4B94-AE2F-005EC82CDC57}" dt="2024-11-13T03:26:32.047" v="39"/>
          <ac:spMkLst>
            <pc:docMk/>
            <pc:sldMk cId="2076845111" sldId="8629"/>
            <ac:spMk id="5" creationId="{E3855B52-4153-0062-B83D-2A4A24FE75F5}"/>
          </ac:spMkLst>
        </pc:spChg>
        <pc:spChg chg="del">
          <ac:chgData name="Thomas WONG" userId="cd7ccb6b-1f9d-4440-92d1-feee3c6fa24a" providerId="ADAL" clId="{20FAD5C4-6FD5-4B94-AE2F-005EC82CDC57}" dt="2024-11-13T03:26:31.427" v="38" actId="478"/>
          <ac:spMkLst>
            <pc:docMk/>
            <pc:sldMk cId="2076845111" sldId="8629"/>
            <ac:spMk id="6" creationId="{7C56BE4F-150F-3A84-9E38-3425AAC3EF78}"/>
          </ac:spMkLst>
        </pc:spChg>
        <pc:spChg chg="del">
          <ac:chgData name="Thomas WONG" userId="cd7ccb6b-1f9d-4440-92d1-feee3c6fa24a" providerId="ADAL" clId="{20FAD5C4-6FD5-4B94-AE2F-005EC82CDC57}" dt="2024-11-13T03:26:31.427" v="38" actId="478"/>
          <ac:spMkLst>
            <pc:docMk/>
            <pc:sldMk cId="2076845111" sldId="8629"/>
            <ac:spMk id="8" creationId="{AE8B6B81-3CFE-6546-69BB-BCF6F2F9B38D}"/>
          </ac:spMkLst>
        </pc:spChg>
        <pc:spChg chg="del">
          <ac:chgData name="Thomas WONG" userId="cd7ccb6b-1f9d-4440-92d1-feee3c6fa24a" providerId="ADAL" clId="{20FAD5C4-6FD5-4B94-AE2F-005EC82CDC57}" dt="2024-11-13T03:26:28.225" v="37" actId="478"/>
          <ac:spMkLst>
            <pc:docMk/>
            <pc:sldMk cId="2076845111" sldId="8629"/>
            <ac:spMk id="9" creationId="{00000000-0000-0000-0000-000000000000}"/>
          </ac:spMkLst>
        </pc:spChg>
        <pc:spChg chg="del">
          <ac:chgData name="Thomas WONG" userId="cd7ccb6b-1f9d-4440-92d1-feee3c6fa24a" providerId="ADAL" clId="{20FAD5C4-6FD5-4B94-AE2F-005EC82CDC57}" dt="2024-11-13T03:26:24.688" v="36" actId="478"/>
          <ac:spMkLst>
            <pc:docMk/>
            <pc:sldMk cId="2076845111" sldId="8629"/>
            <ac:spMk id="10" creationId="{4AEF70E6-03FD-4B96-C61F-D39240A91FFE}"/>
          </ac:spMkLst>
        </pc:spChg>
        <pc:spChg chg="del">
          <ac:chgData name="Thomas WONG" userId="cd7ccb6b-1f9d-4440-92d1-feee3c6fa24a" providerId="ADAL" clId="{20FAD5C4-6FD5-4B94-AE2F-005EC82CDC57}" dt="2024-11-13T03:26:24.688" v="36" actId="478"/>
          <ac:spMkLst>
            <pc:docMk/>
            <pc:sldMk cId="2076845111" sldId="8629"/>
            <ac:spMk id="11" creationId="{244E0088-1351-5F0E-5D48-ABD078209810}"/>
          </ac:spMkLst>
        </pc:spChg>
        <pc:spChg chg="mod">
          <ac:chgData name="Thomas WONG" userId="cd7ccb6b-1f9d-4440-92d1-feee3c6fa24a" providerId="ADAL" clId="{20FAD5C4-6FD5-4B94-AE2F-005EC82CDC57}" dt="2024-11-29T09:04:00.151" v="210" actId="13926"/>
          <ac:spMkLst>
            <pc:docMk/>
            <pc:sldMk cId="2076845111" sldId="8629"/>
            <ac:spMk id="12" creationId="{6E953C4E-1B75-46CD-4DD0-FE96A3C2BD40}"/>
          </ac:spMkLst>
        </pc:spChg>
        <pc:spChg chg="del">
          <ac:chgData name="Thomas WONG" userId="cd7ccb6b-1f9d-4440-92d1-feee3c6fa24a" providerId="ADAL" clId="{20FAD5C4-6FD5-4B94-AE2F-005EC82CDC57}" dt="2024-11-13T03:26:28.225" v="37" actId="478"/>
          <ac:spMkLst>
            <pc:docMk/>
            <pc:sldMk cId="2076845111" sldId="8629"/>
            <ac:spMk id="15" creationId="{EA8620EA-4265-68F3-F2AD-2541D6A97CAD}"/>
          </ac:spMkLst>
        </pc:spChg>
        <pc:spChg chg="add mod">
          <ac:chgData name="Thomas WONG" userId="cd7ccb6b-1f9d-4440-92d1-feee3c6fa24a" providerId="ADAL" clId="{20FAD5C4-6FD5-4B94-AE2F-005EC82CDC57}" dt="2024-11-13T03:26:32.047" v="39"/>
          <ac:spMkLst>
            <pc:docMk/>
            <pc:sldMk cId="2076845111" sldId="8629"/>
            <ac:spMk id="16" creationId="{61148506-6F0A-3970-BE2E-47CE3B067D32}"/>
          </ac:spMkLst>
        </pc:spChg>
        <pc:spChg chg="del">
          <ac:chgData name="Thomas WONG" userId="cd7ccb6b-1f9d-4440-92d1-feee3c6fa24a" providerId="ADAL" clId="{20FAD5C4-6FD5-4B94-AE2F-005EC82CDC57}" dt="2024-11-13T03:26:24.688" v="36" actId="478"/>
          <ac:spMkLst>
            <pc:docMk/>
            <pc:sldMk cId="2076845111" sldId="8629"/>
            <ac:spMk id="17" creationId="{8DB395F6-AF7F-94FD-E798-55702730FF2F}"/>
          </ac:spMkLst>
        </pc:spChg>
        <pc:spChg chg="add mod">
          <ac:chgData name="Thomas WONG" userId="cd7ccb6b-1f9d-4440-92d1-feee3c6fa24a" providerId="ADAL" clId="{20FAD5C4-6FD5-4B94-AE2F-005EC82CDC57}" dt="2024-11-13T03:26:32.047" v="39"/>
          <ac:spMkLst>
            <pc:docMk/>
            <pc:sldMk cId="2076845111" sldId="8629"/>
            <ac:spMk id="18" creationId="{C6EEA96B-5C59-F5FE-E273-ACB3FAA2EC54}"/>
          </ac:spMkLst>
        </pc:spChg>
        <pc:spChg chg="del">
          <ac:chgData name="Thomas WONG" userId="cd7ccb6b-1f9d-4440-92d1-feee3c6fa24a" providerId="ADAL" clId="{20FAD5C4-6FD5-4B94-AE2F-005EC82CDC57}" dt="2024-11-15T07:30:59.899" v="165" actId="478"/>
          <ac:spMkLst>
            <pc:docMk/>
            <pc:sldMk cId="2076845111" sldId="8629"/>
            <ac:spMk id="19" creationId="{BE14F0EF-8FB4-7C39-F704-86EF759F0B5C}"/>
          </ac:spMkLst>
        </pc:spChg>
        <pc:spChg chg="del">
          <ac:chgData name="Thomas WONG" userId="cd7ccb6b-1f9d-4440-92d1-feee3c6fa24a" providerId="ADAL" clId="{20FAD5C4-6FD5-4B94-AE2F-005EC82CDC57}" dt="2024-11-13T03:26:24.688" v="36" actId="478"/>
          <ac:spMkLst>
            <pc:docMk/>
            <pc:sldMk cId="2076845111" sldId="8629"/>
            <ac:spMk id="28" creationId="{C5445DD1-6DCE-E453-C00A-AD63DE7DF767}"/>
          </ac:spMkLst>
        </pc:spChg>
        <pc:picChg chg="del">
          <ac:chgData name="Thomas WONG" userId="cd7ccb6b-1f9d-4440-92d1-feee3c6fa24a" providerId="ADAL" clId="{20FAD5C4-6FD5-4B94-AE2F-005EC82CDC57}" dt="2024-11-13T03:26:28.225" v="37" actId="478"/>
          <ac:picMkLst>
            <pc:docMk/>
            <pc:sldMk cId="2076845111" sldId="8629"/>
            <ac:picMk id="3" creationId="{4F5C3252-2A79-1293-5773-74E8E42E8F6A}"/>
          </ac:picMkLst>
        </pc:picChg>
        <pc:picChg chg="del">
          <ac:chgData name="Thomas WONG" userId="cd7ccb6b-1f9d-4440-92d1-feee3c6fa24a" providerId="ADAL" clId="{20FAD5C4-6FD5-4B94-AE2F-005EC82CDC57}" dt="2024-11-13T03:26:24.688" v="36" actId="478"/>
          <ac:picMkLst>
            <pc:docMk/>
            <pc:sldMk cId="2076845111" sldId="8629"/>
            <ac:picMk id="21" creationId="{69DE4877-58A6-5C14-06F6-73D6EB6265B6}"/>
          </ac:picMkLst>
        </pc:picChg>
        <pc:picChg chg="del">
          <ac:chgData name="Thomas WONG" userId="cd7ccb6b-1f9d-4440-92d1-feee3c6fa24a" providerId="ADAL" clId="{20FAD5C4-6FD5-4B94-AE2F-005EC82CDC57}" dt="2024-11-13T03:26:24.688" v="36" actId="478"/>
          <ac:picMkLst>
            <pc:docMk/>
            <pc:sldMk cId="2076845111" sldId="8629"/>
            <ac:picMk id="22" creationId="{C2E2646D-681C-90EF-252D-FD9E51294E26}"/>
          </ac:picMkLst>
        </pc:picChg>
        <pc:picChg chg="del">
          <ac:chgData name="Thomas WONG" userId="cd7ccb6b-1f9d-4440-92d1-feee3c6fa24a" providerId="ADAL" clId="{20FAD5C4-6FD5-4B94-AE2F-005EC82CDC57}" dt="2024-11-13T03:26:24.688" v="36" actId="478"/>
          <ac:picMkLst>
            <pc:docMk/>
            <pc:sldMk cId="2076845111" sldId="8629"/>
            <ac:picMk id="29" creationId="{7DA0F616-AB12-BA0E-5999-1B05ABEAB0BF}"/>
          </ac:picMkLst>
        </pc:picChg>
      </pc:sldChg>
      <pc:sldChg chg="addSp delSp modSp mod">
        <pc:chgData name="Thomas WONG" userId="cd7ccb6b-1f9d-4440-92d1-feee3c6fa24a" providerId="ADAL" clId="{20FAD5C4-6FD5-4B94-AE2F-005EC82CDC57}" dt="2024-11-15T07:31:06.544" v="168" actId="478"/>
        <pc:sldMkLst>
          <pc:docMk/>
          <pc:sldMk cId="1805506895" sldId="8630"/>
        </pc:sldMkLst>
        <pc:spChg chg="add mod">
          <ac:chgData name="Thomas WONG" userId="cd7ccb6b-1f9d-4440-92d1-feee3c6fa24a" providerId="ADAL" clId="{20FAD5C4-6FD5-4B94-AE2F-005EC82CDC57}" dt="2024-11-13T03:26:39.758" v="42"/>
          <ac:spMkLst>
            <pc:docMk/>
            <pc:sldMk cId="1805506895" sldId="8630"/>
            <ac:spMk id="2" creationId="{87135DA8-A7E7-282C-4F34-9C2E28651D6C}"/>
          </ac:spMkLst>
        </pc:spChg>
        <pc:spChg chg="add mod">
          <ac:chgData name="Thomas WONG" userId="cd7ccb6b-1f9d-4440-92d1-feee3c6fa24a" providerId="ADAL" clId="{20FAD5C4-6FD5-4B94-AE2F-005EC82CDC57}" dt="2024-11-13T03:26:39.758" v="42"/>
          <ac:spMkLst>
            <pc:docMk/>
            <pc:sldMk cId="1805506895" sldId="8630"/>
            <ac:spMk id="5" creationId="{CD1A96C9-52FB-1BDD-81DE-ED31F8B544D6}"/>
          </ac:spMkLst>
        </pc:spChg>
        <pc:spChg chg="add mod">
          <ac:chgData name="Thomas WONG" userId="cd7ccb6b-1f9d-4440-92d1-feee3c6fa24a" providerId="ADAL" clId="{20FAD5C4-6FD5-4B94-AE2F-005EC82CDC57}" dt="2024-11-13T03:26:39.758" v="42"/>
          <ac:spMkLst>
            <pc:docMk/>
            <pc:sldMk cId="1805506895" sldId="8630"/>
            <ac:spMk id="6" creationId="{AF3C5CBF-2DE1-1EC8-3D46-9B8229D617F0}"/>
          </ac:spMkLst>
        </pc:spChg>
        <pc:spChg chg="del">
          <ac:chgData name="Thomas WONG" userId="cd7ccb6b-1f9d-4440-92d1-feee3c6fa24a" providerId="ADAL" clId="{20FAD5C4-6FD5-4B94-AE2F-005EC82CDC57}" dt="2024-11-13T03:26:38.903" v="41" actId="478"/>
          <ac:spMkLst>
            <pc:docMk/>
            <pc:sldMk cId="1805506895" sldId="8630"/>
            <ac:spMk id="9" creationId="{00000000-0000-0000-0000-000000000000}"/>
          </ac:spMkLst>
        </pc:spChg>
        <pc:spChg chg="del mod">
          <ac:chgData name="Thomas WONG" userId="cd7ccb6b-1f9d-4440-92d1-feee3c6fa24a" providerId="ADAL" clId="{20FAD5C4-6FD5-4B94-AE2F-005EC82CDC57}" dt="2024-11-15T07:31:06.544" v="168" actId="478"/>
          <ac:spMkLst>
            <pc:docMk/>
            <pc:sldMk cId="1805506895" sldId="8630"/>
            <ac:spMk id="19" creationId="{BE14F0EF-8FB4-7C39-F704-86EF759F0B5C}"/>
          </ac:spMkLst>
        </pc:spChg>
        <pc:spChg chg="del">
          <ac:chgData name="Thomas WONG" userId="cd7ccb6b-1f9d-4440-92d1-feee3c6fa24a" providerId="ADAL" clId="{20FAD5C4-6FD5-4B94-AE2F-005EC82CDC57}" dt="2024-11-13T03:26:38.353" v="40" actId="478"/>
          <ac:spMkLst>
            <pc:docMk/>
            <pc:sldMk cId="1805506895" sldId="8630"/>
            <ac:spMk id="20" creationId="{69866EF3-446E-F984-EB43-CF5DD84AADC5}"/>
          </ac:spMkLst>
        </pc:spChg>
        <pc:spChg chg="del">
          <ac:chgData name="Thomas WONG" userId="cd7ccb6b-1f9d-4440-92d1-feee3c6fa24a" providerId="ADAL" clId="{20FAD5C4-6FD5-4B94-AE2F-005EC82CDC57}" dt="2024-11-13T03:26:38.353" v="40" actId="478"/>
          <ac:spMkLst>
            <pc:docMk/>
            <pc:sldMk cId="1805506895" sldId="8630"/>
            <ac:spMk id="21" creationId="{364349EE-E215-FB9A-68AE-A6CC99397A70}"/>
          </ac:spMkLst>
        </pc:spChg>
        <pc:spChg chg="del">
          <ac:chgData name="Thomas WONG" userId="cd7ccb6b-1f9d-4440-92d1-feee3c6fa24a" providerId="ADAL" clId="{20FAD5C4-6FD5-4B94-AE2F-005EC82CDC57}" dt="2024-11-13T03:26:38.353" v="40" actId="478"/>
          <ac:spMkLst>
            <pc:docMk/>
            <pc:sldMk cId="1805506895" sldId="8630"/>
            <ac:spMk id="22" creationId="{8ABA4CA2-4276-34BD-651B-02F58B7E9409}"/>
          </ac:spMkLst>
        </pc:spChg>
        <pc:spChg chg="del">
          <ac:chgData name="Thomas WONG" userId="cd7ccb6b-1f9d-4440-92d1-feee3c6fa24a" providerId="ADAL" clId="{20FAD5C4-6FD5-4B94-AE2F-005EC82CDC57}" dt="2024-11-13T03:26:38.353" v="40" actId="478"/>
          <ac:spMkLst>
            <pc:docMk/>
            <pc:sldMk cId="1805506895" sldId="8630"/>
            <ac:spMk id="25" creationId="{79266B3E-FCF7-4C1B-A709-C63252154895}"/>
          </ac:spMkLst>
        </pc:spChg>
        <pc:picChg chg="del">
          <ac:chgData name="Thomas WONG" userId="cd7ccb6b-1f9d-4440-92d1-feee3c6fa24a" providerId="ADAL" clId="{20FAD5C4-6FD5-4B94-AE2F-005EC82CDC57}" dt="2024-11-13T03:26:38.353" v="40" actId="478"/>
          <ac:picMkLst>
            <pc:docMk/>
            <pc:sldMk cId="1805506895" sldId="8630"/>
            <ac:picMk id="23" creationId="{CDAB5B7A-5110-0860-EE97-9259DDDA37A2}"/>
          </ac:picMkLst>
        </pc:picChg>
        <pc:picChg chg="del">
          <ac:chgData name="Thomas WONG" userId="cd7ccb6b-1f9d-4440-92d1-feee3c6fa24a" providerId="ADAL" clId="{20FAD5C4-6FD5-4B94-AE2F-005EC82CDC57}" dt="2024-11-13T03:26:38.353" v="40" actId="478"/>
          <ac:picMkLst>
            <pc:docMk/>
            <pc:sldMk cId="1805506895" sldId="8630"/>
            <ac:picMk id="24" creationId="{9860FEEB-7A1A-67DA-3252-277968D264C7}"/>
          </ac:picMkLst>
        </pc:picChg>
        <pc:picChg chg="del">
          <ac:chgData name="Thomas WONG" userId="cd7ccb6b-1f9d-4440-92d1-feee3c6fa24a" providerId="ADAL" clId="{20FAD5C4-6FD5-4B94-AE2F-005EC82CDC57}" dt="2024-11-13T03:26:38.353" v="40" actId="478"/>
          <ac:picMkLst>
            <pc:docMk/>
            <pc:sldMk cId="1805506895" sldId="8630"/>
            <ac:picMk id="26" creationId="{68B7BFB3-38FC-31EF-C5B0-7B412E702848}"/>
          </ac:picMkLst>
        </pc:picChg>
      </pc:sldChg>
      <pc:sldChg chg="addSp delSp modSp mod ord">
        <pc:chgData name="Thomas WONG" userId="cd7ccb6b-1f9d-4440-92d1-feee3c6fa24a" providerId="ADAL" clId="{20FAD5C4-6FD5-4B94-AE2F-005EC82CDC57}" dt="2024-12-02T03:29:03.082" v="222" actId="1076"/>
        <pc:sldMkLst>
          <pc:docMk/>
          <pc:sldMk cId="372950249" sldId="8632"/>
        </pc:sldMkLst>
        <pc:spChg chg="del">
          <ac:chgData name="Thomas WONG" userId="cd7ccb6b-1f9d-4440-92d1-feee3c6fa24a" providerId="ADAL" clId="{20FAD5C4-6FD5-4B94-AE2F-005EC82CDC57}" dt="2024-11-13T03:27:13.269" v="52" actId="478"/>
          <ac:spMkLst>
            <pc:docMk/>
            <pc:sldMk cId="372950249" sldId="8632"/>
            <ac:spMk id="2" creationId="{968A8E57-C6A8-5233-14E2-773CF148D096}"/>
          </ac:spMkLst>
        </pc:spChg>
        <pc:spChg chg="del">
          <ac:chgData name="Thomas WONG" userId="cd7ccb6b-1f9d-4440-92d1-feee3c6fa24a" providerId="ADAL" clId="{20FAD5C4-6FD5-4B94-AE2F-005EC82CDC57}" dt="2024-11-13T03:27:13.269" v="52" actId="478"/>
          <ac:spMkLst>
            <pc:docMk/>
            <pc:sldMk cId="372950249" sldId="8632"/>
            <ac:spMk id="6" creationId="{191C4E9A-085F-306E-0FEB-94B62F9B3279}"/>
          </ac:spMkLst>
        </pc:spChg>
        <pc:spChg chg="del">
          <ac:chgData name="Thomas WONG" userId="cd7ccb6b-1f9d-4440-92d1-feee3c6fa24a" providerId="ADAL" clId="{20FAD5C4-6FD5-4B94-AE2F-005EC82CDC57}" dt="2024-11-13T03:27:13.269" v="52" actId="478"/>
          <ac:spMkLst>
            <pc:docMk/>
            <pc:sldMk cId="372950249" sldId="8632"/>
            <ac:spMk id="8" creationId="{8F57A1FE-1A20-85B9-23E6-C19FE7767C04}"/>
          </ac:spMkLst>
        </pc:spChg>
        <pc:spChg chg="add del">
          <ac:chgData name="Thomas WONG" userId="cd7ccb6b-1f9d-4440-92d1-feee3c6fa24a" providerId="ADAL" clId="{20FAD5C4-6FD5-4B94-AE2F-005EC82CDC57}" dt="2024-11-13T03:27:17.191" v="54" actId="478"/>
          <ac:spMkLst>
            <pc:docMk/>
            <pc:sldMk cId="372950249" sldId="8632"/>
            <ac:spMk id="9" creationId="{00000000-0000-0000-0000-000000000000}"/>
          </ac:spMkLst>
        </pc:spChg>
        <pc:spChg chg="mod">
          <ac:chgData name="Thomas WONG" userId="cd7ccb6b-1f9d-4440-92d1-feee3c6fa24a" providerId="ADAL" clId="{20FAD5C4-6FD5-4B94-AE2F-005EC82CDC57}" dt="2024-11-13T03:27:46.819" v="68" actId="1076"/>
          <ac:spMkLst>
            <pc:docMk/>
            <pc:sldMk cId="372950249" sldId="8632"/>
            <ac:spMk id="12" creationId="{8A7850DA-62D5-D6AE-21E8-F57405C8B6A9}"/>
          </ac:spMkLst>
        </pc:spChg>
        <pc:spChg chg="mod">
          <ac:chgData name="Thomas WONG" userId="cd7ccb6b-1f9d-4440-92d1-feee3c6fa24a" providerId="ADAL" clId="{20FAD5C4-6FD5-4B94-AE2F-005EC82CDC57}" dt="2024-11-13T03:28:08.268" v="75" actId="1076"/>
          <ac:spMkLst>
            <pc:docMk/>
            <pc:sldMk cId="372950249" sldId="8632"/>
            <ac:spMk id="13" creationId="{3565A849-E148-7AA2-064A-902A9E330094}"/>
          </ac:spMkLst>
        </pc:spChg>
        <pc:spChg chg="del">
          <ac:chgData name="Thomas WONG" userId="cd7ccb6b-1f9d-4440-92d1-feee3c6fa24a" providerId="ADAL" clId="{20FAD5C4-6FD5-4B94-AE2F-005EC82CDC57}" dt="2024-11-13T03:27:13.269" v="52" actId="478"/>
          <ac:spMkLst>
            <pc:docMk/>
            <pc:sldMk cId="372950249" sldId="8632"/>
            <ac:spMk id="14" creationId="{BB173759-57B9-24A3-9CBB-A5DA673071DB}"/>
          </ac:spMkLst>
        </pc:spChg>
        <pc:spChg chg="del">
          <ac:chgData name="Thomas WONG" userId="cd7ccb6b-1f9d-4440-92d1-feee3c6fa24a" providerId="ADAL" clId="{20FAD5C4-6FD5-4B94-AE2F-005EC82CDC57}" dt="2024-11-15T07:31:09.313" v="169" actId="478"/>
          <ac:spMkLst>
            <pc:docMk/>
            <pc:sldMk cId="372950249" sldId="8632"/>
            <ac:spMk id="19" creationId="{BE14F0EF-8FB4-7C39-F704-86EF759F0B5C}"/>
          </ac:spMkLst>
        </pc:spChg>
        <pc:picChg chg="del mod">
          <ac:chgData name="Thomas WONG" userId="cd7ccb6b-1f9d-4440-92d1-feee3c6fa24a" providerId="ADAL" clId="{20FAD5C4-6FD5-4B94-AE2F-005EC82CDC57}" dt="2024-12-02T03:28:53.758" v="218" actId="478"/>
          <ac:picMkLst>
            <pc:docMk/>
            <pc:sldMk cId="372950249" sldId="8632"/>
            <ac:picMk id="5" creationId="{0B110CFD-56D8-7D47-A228-617A92BAA492}"/>
          </ac:picMkLst>
        </pc:picChg>
        <pc:picChg chg="del">
          <ac:chgData name="Thomas WONG" userId="cd7ccb6b-1f9d-4440-92d1-feee3c6fa24a" providerId="ADAL" clId="{20FAD5C4-6FD5-4B94-AE2F-005EC82CDC57}" dt="2024-11-13T03:27:13.269" v="52" actId="478"/>
          <ac:picMkLst>
            <pc:docMk/>
            <pc:sldMk cId="372950249" sldId="8632"/>
            <ac:picMk id="10" creationId="{AC73E4A5-5749-D7A5-C6FF-EF04358BEEC8}"/>
          </ac:picMkLst>
        </pc:picChg>
        <pc:picChg chg="del">
          <ac:chgData name="Thomas WONG" userId="cd7ccb6b-1f9d-4440-92d1-feee3c6fa24a" providerId="ADAL" clId="{20FAD5C4-6FD5-4B94-AE2F-005EC82CDC57}" dt="2024-11-13T03:27:13.269" v="52" actId="478"/>
          <ac:picMkLst>
            <pc:docMk/>
            <pc:sldMk cId="372950249" sldId="8632"/>
            <ac:picMk id="11" creationId="{65333817-61D4-C53A-903D-A7B090462A57}"/>
          </ac:picMkLst>
        </pc:picChg>
        <pc:picChg chg="del">
          <ac:chgData name="Thomas WONG" userId="cd7ccb6b-1f9d-4440-92d1-feee3c6fa24a" providerId="ADAL" clId="{20FAD5C4-6FD5-4B94-AE2F-005EC82CDC57}" dt="2024-11-13T03:27:13.269" v="52" actId="478"/>
          <ac:picMkLst>
            <pc:docMk/>
            <pc:sldMk cId="372950249" sldId="8632"/>
            <ac:picMk id="15" creationId="{04619723-0C20-C78D-6CD1-90BBFF62FA3E}"/>
          </ac:picMkLst>
        </pc:picChg>
        <pc:picChg chg="del mod">
          <ac:chgData name="Thomas WONG" userId="cd7ccb6b-1f9d-4440-92d1-feee3c6fa24a" providerId="ADAL" clId="{20FAD5C4-6FD5-4B94-AE2F-005EC82CDC57}" dt="2024-12-02T03:28:53.758" v="218" actId="478"/>
          <ac:picMkLst>
            <pc:docMk/>
            <pc:sldMk cId="372950249" sldId="8632"/>
            <ac:picMk id="16" creationId="{9399B952-D23B-4348-82C2-A8300CDCD1F5}"/>
          </ac:picMkLst>
        </pc:picChg>
        <pc:picChg chg="add mod">
          <ac:chgData name="Thomas WONG" userId="cd7ccb6b-1f9d-4440-92d1-feee3c6fa24a" providerId="ADAL" clId="{20FAD5C4-6FD5-4B94-AE2F-005EC82CDC57}" dt="2024-12-02T03:29:03.082" v="222" actId="1076"/>
          <ac:picMkLst>
            <pc:docMk/>
            <pc:sldMk cId="372950249" sldId="8632"/>
            <ac:picMk id="1026" creationId="{F62C7EE9-97FA-AE46-A783-8EBBB3B8F451}"/>
          </ac:picMkLst>
        </pc:picChg>
      </pc:sldChg>
      <pc:sldChg chg="delSp mod ord">
        <pc:chgData name="Thomas WONG" userId="cd7ccb6b-1f9d-4440-92d1-feee3c6fa24a" providerId="ADAL" clId="{20FAD5C4-6FD5-4B94-AE2F-005EC82CDC57}" dt="2024-11-15T07:31:02.592" v="166" actId="478"/>
        <pc:sldMkLst>
          <pc:docMk/>
          <pc:sldMk cId="648542286" sldId="8633"/>
        </pc:sldMkLst>
        <pc:spChg chg="del">
          <ac:chgData name="Thomas WONG" userId="cd7ccb6b-1f9d-4440-92d1-feee3c6fa24a" providerId="ADAL" clId="{20FAD5C4-6FD5-4B94-AE2F-005EC82CDC57}" dt="2024-11-13T03:26:44.867" v="43" actId="478"/>
          <ac:spMkLst>
            <pc:docMk/>
            <pc:sldMk cId="648542286" sldId="8633"/>
            <ac:spMk id="12" creationId="{455CF5AC-0E0C-0BA0-67BB-F1713F337040}"/>
          </ac:spMkLst>
        </pc:spChg>
        <pc:spChg chg="del">
          <ac:chgData name="Thomas WONG" userId="cd7ccb6b-1f9d-4440-92d1-feee3c6fa24a" providerId="ADAL" clId="{20FAD5C4-6FD5-4B94-AE2F-005EC82CDC57}" dt="2024-11-13T03:26:44.867" v="43" actId="478"/>
          <ac:spMkLst>
            <pc:docMk/>
            <pc:sldMk cId="648542286" sldId="8633"/>
            <ac:spMk id="13" creationId="{D4F64253-3EAC-4EC5-C8DC-759E4F846EF6}"/>
          </ac:spMkLst>
        </pc:spChg>
        <pc:spChg chg="del">
          <ac:chgData name="Thomas WONG" userId="cd7ccb6b-1f9d-4440-92d1-feee3c6fa24a" providerId="ADAL" clId="{20FAD5C4-6FD5-4B94-AE2F-005EC82CDC57}" dt="2024-11-13T03:26:44.867" v="43" actId="478"/>
          <ac:spMkLst>
            <pc:docMk/>
            <pc:sldMk cId="648542286" sldId="8633"/>
            <ac:spMk id="14" creationId="{8D4C9AC6-183D-8851-DBE5-63E233D3821A}"/>
          </ac:spMkLst>
        </pc:spChg>
        <pc:spChg chg="del">
          <ac:chgData name="Thomas WONG" userId="cd7ccb6b-1f9d-4440-92d1-feee3c6fa24a" providerId="ADAL" clId="{20FAD5C4-6FD5-4B94-AE2F-005EC82CDC57}" dt="2024-11-15T07:31:02.592" v="166" actId="478"/>
          <ac:spMkLst>
            <pc:docMk/>
            <pc:sldMk cId="648542286" sldId="8633"/>
            <ac:spMk id="19" creationId="{BE14F0EF-8FB4-7C39-F704-86EF759F0B5C}"/>
          </ac:spMkLst>
        </pc:spChg>
        <pc:spChg chg="del">
          <ac:chgData name="Thomas WONG" userId="cd7ccb6b-1f9d-4440-92d1-feee3c6fa24a" providerId="ADAL" clId="{20FAD5C4-6FD5-4B94-AE2F-005EC82CDC57}" dt="2024-11-13T03:26:44.867" v="43" actId="478"/>
          <ac:spMkLst>
            <pc:docMk/>
            <pc:sldMk cId="648542286" sldId="8633"/>
            <ac:spMk id="20" creationId="{C0A06F60-D104-C812-715A-50C5EA11349E}"/>
          </ac:spMkLst>
        </pc:spChg>
        <pc:picChg chg="del">
          <ac:chgData name="Thomas WONG" userId="cd7ccb6b-1f9d-4440-92d1-feee3c6fa24a" providerId="ADAL" clId="{20FAD5C4-6FD5-4B94-AE2F-005EC82CDC57}" dt="2024-11-13T03:26:44.867" v="43" actId="478"/>
          <ac:picMkLst>
            <pc:docMk/>
            <pc:sldMk cId="648542286" sldId="8633"/>
            <ac:picMk id="17" creationId="{3EACC73C-1093-C219-AA3D-C79837B61002}"/>
          </ac:picMkLst>
        </pc:picChg>
        <pc:picChg chg="del">
          <ac:chgData name="Thomas WONG" userId="cd7ccb6b-1f9d-4440-92d1-feee3c6fa24a" providerId="ADAL" clId="{20FAD5C4-6FD5-4B94-AE2F-005EC82CDC57}" dt="2024-11-13T03:26:44.867" v="43" actId="478"/>
          <ac:picMkLst>
            <pc:docMk/>
            <pc:sldMk cId="648542286" sldId="8633"/>
            <ac:picMk id="18" creationId="{0532534B-9601-E246-282B-F819A88562D5}"/>
          </ac:picMkLst>
        </pc:picChg>
        <pc:picChg chg="del">
          <ac:chgData name="Thomas WONG" userId="cd7ccb6b-1f9d-4440-92d1-feee3c6fa24a" providerId="ADAL" clId="{20FAD5C4-6FD5-4B94-AE2F-005EC82CDC57}" dt="2024-11-13T03:26:44.867" v="43" actId="478"/>
          <ac:picMkLst>
            <pc:docMk/>
            <pc:sldMk cId="648542286" sldId="8633"/>
            <ac:picMk id="21" creationId="{1AD9B9FF-1115-FD35-771F-96F9CC1E99CA}"/>
          </ac:picMkLst>
        </pc:picChg>
      </pc:sldChg>
      <pc:sldChg chg="addSp delSp modSp mod">
        <pc:chgData name="Thomas WONG" userId="cd7ccb6b-1f9d-4440-92d1-feee3c6fa24a" providerId="ADAL" clId="{20FAD5C4-6FD5-4B94-AE2F-005EC82CDC57}" dt="2024-11-15T07:31:15.980" v="171" actId="478"/>
        <pc:sldMkLst>
          <pc:docMk/>
          <pc:sldMk cId="1702072512" sldId="8637"/>
        </pc:sldMkLst>
        <pc:spChg chg="del mod">
          <ac:chgData name="Thomas WONG" userId="cd7ccb6b-1f9d-4440-92d1-feee3c6fa24a" providerId="ADAL" clId="{20FAD5C4-6FD5-4B94-AE2F-005EC82CDC57}" dt="2024-11-13T03:28:31.137" v="82" actId="478"/>
          <ac:spMkLst>
            <pc:docMk/>
            <pc:sldMk cId="1702072512" sldId="8637"/>
            <ac:spMk id="2" creationId="{875DFE55-086D-E189-BB1B-8CF274799404}"/>
          </ac:spMkLst>
        </pc:spChg>
        <pc:spChg chg="del">
          <ac:chgData name="Thomas WONG" userId="cd7ccb6b-1f9d-4440-92d1-feee3c6fa24a" providerId="ADAL" clId="{20FAD5C4-6FD5-4B94-AE2F-005EC82CDC57}" dt="2024-11-13T03:28:32.005" v="83" actId="478"/>
          <ac:spMkLst>
            <pc:docMk/>
            <pc:sldMk cId="1702072512" sldId="8637"/>
            <ac:spMk id="6" creationId="{7C56BE4F-150F-3A84-9E38-3425AAC3EF78}"/>
          </ac:spMkLst>
        </pc:spChg>
        <pc:spChg chg="del">
          <ac:chgData name="Thomas WONG" userId="cd7ccb6b-1f9d-4440-92d1-feee3c6fa24a" providerId="ADAL" clId="{20FAD5C4-6FD5-4B94-AE2F-005EC82CDC57}" dt="2024-11-13T03:28:32.805" v="84" actId="478"/>
          <ac:spMkLst>
            <pc:docMk/>
            <pc:sldMk cId="1702072512" sldId="8637"/>
            <ac:spMk id="8" creationId="{AE8B6B81-3CFE-6546-69BB-BCF6F2F9B38D}"/>
          </ac:spMkLst>
        </pc:spChg>
        <pc:spChg chg="add mod">
          <ac:chgData name="Thomas WONG" userId="cd7ccb6b-1f9d-4440-92d1-feee3c6fa24a" providerId="ADAL" clId="{20FAD5C4-6FD5-4B94-AE2F-005EC82CDC57}" dt="2024-11-13T03:28:26.756" v="80"/>
          <ac:spMkLst>
            <pc:docMk/>
            <pc:sldMk cId="1702072512" sldId="8637"/>
            <ac:spMk id="11" creationId="{153DD115-4B44-42F7-8BB2-11FA76A15580}"/>
          </ac:spMkLst>
        </pc:spChg>
        <pc:spChg chg="del">
          <ac:chgData name="Thomas WONG" userId="cd7ccb6b-1f9d-4440-92d1-feee3c6fa24a" providerId="ADAL" clId="{20FAD5C4-6FD5-4B94-AE2F-005EC82CDC57}" dt="2024-11-13T03:28:19.895" v="76" actId="478"/>
          <ac:spMkLst>
            <pc:docMk/>
            <pc:sldMk cId="1702072512" sldId="8637"/>
            <ac:spMk id="12" creationId="{0E653EC1-31B7-BFD1-E530-F654AFD67925}"/>
          </ac:spMkLst>
        </pc:spChg>
        <pc:spChg chg="del">
          <ac:chgData name="Thomas WONG" userId="cd7ccb6b-1f9d-4440-92d1-feee3c6fa24a" providerId="ADAL" clId="{20FAD5C4-6FD5-4B94-AE2F-005EC82CDC57}" dt="2024-11-13T03:28:19.895" v="76" actId="478"/>
          <ac:spMkLst>
            <pc:docMk/>
            <pc:sldMk cId="1702072512" sldId="8637"/>
            <ac:spMk id="13" creationId="{CD618084-0669-D6D1-C477-09C8C4D8D902}"/>
          </ac:spMkLst>
        </pc:spChg>
        <pc:spChg chg="del">
          <ac:chgData name="Thomas WONG" userId="cd7ccb6b-1f9d-4440-92d1-feee3c6fa24a" providerId="ADAL" clId="{20FAD5C4-6FD5-4B94-AE2F-005EC82CDC57}" dt="2024-11-13T03:28:19.895" v="76" actId="478"/>
          <ac:spMkLst>
            <pc:docMk/>
            <pc:sldMk cId="1702072512" sldId="8637"/>
            <ac:spMk id="14" creationId="{969951A0-A93A-9904-FCA7-B900B7412A67}"/>
          </ac:spMkLst>
        </pc:spChg>
        <pc:spChg chg="del mod">
          <ac:chgData name="Thomas WONG" userId="cd7ccb6b-1f9d-4440-92d1-feee3c6fa24a" providerId="ADAL" clId="{20FAD5C4-6FD5-4B94-AE2F-005EC82CDC57}" dt="2024-11-13T03:28:25.766" v="79" actId="478"/>
          <ac:spMkLst>
            <pc:docMk/>
            <pc:sldMk cId="1702072512" sldId="8637"/>
            <ac:spMk id="15" creationId="{EA8620EA-4265-68F3-F2AD-2541D6A97CAD}"/>
          </ac:spMkLst>
        </pc:spChg>
        <pc:spChg chg="del">
          <ac:chgData name="Thomas WONG" userId="cd7ccb6b-1f9d-4440-92d1-feee3c6fa24a" providerId="ADAL" clId="{20FAD5C4-6FD5-4B94-AE2F-005EC82CDC57}" dt="2024-11-13T03:28:19.895" v="76" actId="478"/>
          <ac:spMkLst>
            <pc:docMk/>
            <pc:sldMk cId="1702072512" sldId="8637"/>
            <ac:spMk id="18" creationId="{3A01C857-4ABF-4F6A-8773-4D3BA3BC8ABB}"/>
          </ac:spMkLst>
        </pc:spChg>
        <pc:spChg chg="del">
          <ac:chgData name="Thomas WONG" userId="cd7ccb6b-1f9d-4440-92d1-feee3c6fa24a" providerId="ADAL" clId="{20FAD5C4-6FD5-4B94-AE2F-005EC82CDC57}" dt="2024-11-15T07:31:15.980" v="171" actId="478"/>
          <ac:spMkLst>
            <pc:docMk/>
            <pc:sldMk cId="1702072512" sldId="8637"/>
            <ac:spMk id="19" creationId="{BE14F0EF-8FB4-7C39-F704-86EF759F0B5C}"/>
          </ac:spMkLst>
        </pc:spChg>
        <pc:spChg chg="add mod">
          <ac:chgData name="Thomas WONG" userId="cd7ccb6b-1f9d-4440-92d1-feee3c6fa24a" providerId="ADAL" clId="{20FAD5C4-6FD5-4B94-AE2F-005EC82CDC57}" dt="2024-11-13T03:28:26.756" v="80"/>
          <ac:spMkLst>
            <pc:docMk/>
            <pc:sldMk cId="1702072512" sldId="8637"/>
            <ac:spMk id="21" creationId="{43D1FC64-BF2E-9329-EA9B-DD5195CB7EA8}"/>
          </ac:spMkLst>
        </pc:spChg>
        <pc:spChg chg="add mod">
          <ac:chgData name="Thomas WONG" userId="cd7ccb6b-1f9d-4440-92d1-feee3c6fa24a" providerId="ADAL" clId="{20FAD5C4-6FD5-4B94-AE2F-005EC82CDC57}" dt="2024-11-13T03:28:26.756" v="80"/>
          <ac:spMkLst>
            <pc:docMk/>
            <pc:sldMk cId="1702072512" sldId="8637"/>
            <ac:spMk id="22" creationId="{BF4F440B-26DD-D703-CEC2-FC1FDD4258D2}"/>
          </ac:spMkLst>
        </pc:spChg>
        <pc:picChg chg="del">
          <ac:chgData name="Thomas WONG" userId="cd7ccb6b-1f9d-4440-92d1-feee3c6fa24a" providerId="ADAL" clId="{20FAD5C4-6FD5-4B94-AE2F-005EC82CDC57}" dt="2024-11-13T03:28:23.763" v="77" actId="478"/>
          <ac:picMkLst>
            <pc:docMk/>
            <pc:sldMk cId="1702072512" sldId="8637"/>
            <ac:picMk id="3" creationId="{4F5C3252-2A79-1293-5773-74E8E42E8F6A}"/>
          </ac:picMkLst>
        </pc:picChg>
        <pc:picChg chg="del">
          <ac:chgData name="Thomas WONG" userId="cd7ccb6b-1f9d-4440-92d1-feee3c6fa24a" providerId="ADAL" clId="{20FAD5C4-6FD5-4B94-AE2F-005EC82CDC57}" dt="2024-11-13T03:28:19.895" v="76" actId="478"/>
          <ac:picMkLst>
            <pc:docMk/>
            <pc:sldMk cId="1702072512" sldId="8637"/>
            <ac:picMk id="16" creationId="{3EEF792F-E17C-AB62-4C0A-EFA59281A33A}"/>
          </ac:picMkLst>
        </pc:picChg>
        <pc:picChg chg="del">
          <ac:chgData name="Thomas WONG" userId="cd7ccb6b-1f9d-4440-92d1-feee3c6fa24a" providerId="ADAL" clId="{20FAD5C4-6FD5-4B94-AE2F-005EC82CDC57}" dt="2024-11-13T03:28:19.895" v="76" actId="478"/>
          <ac:picMkLst>
            <pc:docMk/>
            <pc:sldMk cId="1702072512" sldId="8637"/>
            <ac:picMk id="17" creationId="{517AAAB0-89A5-0FAA-CA7C-E84F8D1FCA3F}"/>
          </ac:picMkLst>
        </pc:picChg>
        <pc:picChg chg="del">
          <ac:chgData name="Thomas WONG" userId="cd7ccb6b-1f9d-4440-92d1-feee3c6fa24a" providerId="ADAL" clId="{20FAD5C4-6FD5-4B94-AE2F-005EC82CDC57}" dt="2024-11-13T03:28:19.895" v="76" actId="478"/>
          <ac:picMkLst>
            <pc:docMk/>
            <pc:sldMk cId="1702072512" sldId="8637"/>
            <ac:picMk id="20" creationId="{EFF1E1C9-A3BE-8E81-3259-DA6A50DD587C}"/>
          </ac:picMkLst>
        </pc:picChg>
      </pc:sldChg>
      <pc:sldChg chg="addSp delSp modSp mod">
        <pc:chgData name="Thomas WONG" userId="cd7ccb6b-1f9d-4440-92d1-feee3c6fa24a" providerId="ADAL" clId="{20FAD5C4-6FD5-4B94-AE2F-005EC82CDC57}" dt="2024-11-15T07:31:18.944" v="172" actId="478"/>
        <pc:sldMkLst>
          <pc:docMk/>
          <pc:sldMk cId="3556952729" sldId="8638"/>
        </pc:sldMkLst>
        <pc:spChg chg="mod">
          <ac:chgData name="Thomas WONG" userId="cd7ccb6b-1f9d-4440-92d1-feee3c6fa24a" providerId="ADAL" clId="{20FAD5C4-6FD5-4B94-AE2F-005EC82CDC57}" dt="2024-11-13T06:22:22.920" v="118" actId="1076"/>
          <ac:spMkLst>
            <pc:docMk/>
            <pc:sldMk cId="3556952729" sldId="8638"/>
            <ac:spMk id="2" creationId="{61FC20FE-EBC6-6B85-E304-A1825CA60415}"/>
          </ac:spMkLst>
        </pc:spChg>
        <pc:spChg chg="del mod">
          <ac:chgData name="Thomas WONG" userId="cd7ccb6b-1f9d-4440-92d1-feee3c6fa24a" providerId="ADAL" clId="{20FAD5C4-6FD5-4B94-AE2F-005EC82CDC57}" dt="2024-11-13T03:28:45.205" v="91" actId="478"/>
          <ac:spMkLst>
            <pc:docMk/>
            <pc:sldMk cId="3556952729" sldId="8638"/>
            <ac:spMk id="5" creationId="{CC4BF2DE-9987-DD8E-7342-2C738F87DAEA}"/>
          </ac:spMkLst>
        </pc:spChg>
        <pc:spChg chg="mod">
          <ac:chgData name="Thomas WONG" userId="cd7ccb6b-1f9d-4440-92d1-feee3c6fa24a" providerId="ADAL" clId="{20FAD5C4-6FD5-4B94-AE2F-005EC82CDC57}" dt="2024-11-13T03:29:13.442" v="103" actId="1076"/>
          <ac:spMkLst>
            <pc:docMk/>
            <pc:sldMk cId="3556952729" sldId="8638"/>
            <ac:spMk id="8" creationId="{DD714A5D-8226-DD50-D882-014B207B3C8D}"/>
          </ac:spMkLst>
        </pc:spChg>
        <pc:spChg chg="del">
          <ac:chgData name="Thomas WONG" userId="cd7ccb6b-1f9d-4440-92d1-feee3c6fa24a" providerId="ADAL" clId="{20FAD5C4-6FD5-4B94-AE2F-005EC82CDC57}" dt="2024-11-13T03:28:41.700" v="86" actId="478"/>
          <ac:spMkLst>
            <pc:docMk/>
            <pc:sldMk cId="3556952729" sldId="8638"/>
            <ac:spMk id="9" creationId="{00000000-0000-0000-0000-000000000000}"/>
          </ac:spMkLst>
        </pc:spChg>
        <pc:spChg chg="del mod">
          <ac:chgData name="Thomas WONG" userId="cd7ccb6b-1f9d-4440-92d1-feee3c6fa24a" providerId="ADAL" clId="{20FAD5C4-6FD5-4B94-AE2F-005EC82CDC57}" dt="2024-11-13T03:28:50.052" v="95" actId="478"/>
          <ac:spMkLst>
            <pc:docMk/>
            <pc:sldMk cId="3556952729" sldId="8638"/>
            <ac:spMk id="10" creationId="{D2296868-B274-F179-2EE7-3CAB01606A28}"/>
          </ac:spMkLst>
        </pc:spChg>
        <pc:spChg chg="del">
          <ac:chgData name="Thomas WONG" userId="cd7ccb6b-1f9d-4440-92d1-feee3c6fa24a" providerId="ADAL" clId="{20FAD5C4-6FD5-4B94-AE2F-005EC82CDC57}" dt="2024-11-13T03:28:40.195" v="85" actId="478"/>
          <ac:spMkLst>
            <pc:docMk/>
            <pc:sldMk cId="3556952729" sldId="8638"/>
            <ac:spMk id="13" creationId="{6D605DAE-806F-2D20-41DF-F6544C70C7D0}"/>
          </ac:spMkLst>
        </pc:spChg>
        <pc:spChg chg="mod">
          <ac:chgData name="Thomas WONG" userId="cd7ccb6b-1f9d-4440-92d1-feee3c6fa24a" providerId="ADAL" clId="{20FAD5C4-6FD5-4B94-AE2F-005EC82CDC57}" dt="2024-11-13T03:29:26.620" v="107" actId="1076"/>
          <ac:spMkLst>
            <pc:docMk/>
            <pc:sldMk cId="3556952729" sldId="8638"/>
            <ac:spMk id="14" creationId="{0C74F103-8ADF-C02F-2A67-9B210627E26D}"/>
          </ac:spMkLst>
        </pc:spChg>
        <pc:spChg chg="del mod">
          <ac:chgData name="Thomas WONG" userId="cd7ccb6b-1f9d-4440-92d1-feee3c6fa24a" providerId="ADAL" clId="{20FAD5C4-6FD5-4B94-AE2F-005EC82CDC57}" dt="2024-11-13T03:28:47.704" v="94" actId="478"/>
          <ac:spMkLst>
            <pc:docMk/>
            <pc:sldMk cId="3556952729" sldId="8638"/>
            <ac:spMk id="15" creationId="{EA8620EA-4265-68F3-F2AD-2541D6A97CAD}"/>
          </ac:spMkLst>
        </pc:spChg>
        <pc:spChg chg="mod">
          <ac:chgData name="Thomas WONG" userId="cd7ccb6b-1f9d-4440-92d1-feee3c6fa24a" providerId="ADAL" clId="{20FAD5C4-6FD5-4B94-AE2F-005EC82CDC57}" dt="2024-11-13T03:29:03.240" v="100" actId="14100"/>
          <ac:spMkLst>
            <pc:docMk/>
            <pc:sldMk cId="3556952729" sldId="8638"/>
            <ac:spMk id="17" creationId="{39933E7C-6E3D-B401-D9A1-FEA398DE8F9B}"/>
          </ac:spMkLst>
        </pc:spChg>
        <pc:spChg chg="mod">
          <ac:chgData name="Thomas WONG" userId="cd7ccb6b-1f9d-4440-92d1-feee3c6fa24a" providerId="ADAL" clId="{20FAD5C4-6FD5-4B94-AE2F-005EC82CDC57}" dt="2024-11-13T03:29:03.240" v="100" actId="14100"/>
          <ac:spMkLst>
            <pc:docMk/>
            <pc:sldMk cId="3556952729" sldId="8638"/>
            <ac:spMk id="18" creationId="{E56C6EA7-5224-3C89-8D94-6FF56EB39DD9}"/>
          </ac:spMkLst>
        </pc:spChg>
        <pc:spChg chg="del">
          <ac:chgData name="Thomas WONG" userId="cd7ccb6b-1f9d-4440-92d1-feee3c6fa24a" providerId="ADAL" clId="{20FAD5C4-6FD5-4B94-AE2F-005EC82CDC57}" dt="2024-11-15T07:31:18.944" v="172" actId="478"/>
          <ac:spMkLst>
            <pc:docMk/>
            <pc:sldMk cId="3556952729" sldId="8638"/>
            <ac:spMk id="19" creationId="{BE14F0EF-8FB4-7C39-F704-86EF759F0B5C}"/>
          </ac:spMkLst>
        </pc:spChg>
        <pc:spChg chg="del">
          <ac:chgData name="Thomas WONG" userId="cd7ccb6b-1f9d-4440-92d1-feee3c6fa24a" providerId="ADAL" clId="{20FAD5C4-6FD5-4B94-AE2F-005EC82CDC57}" dt="2024-11-13T03:28:40.195" v="85" actId="478"/>
          <ac:spMkLst>
            <pc:docMk/>
            <pc:sldMk cId="3556952729" sldId="8638"/>
            <ac:spMk id="20" creationId="{C65876F3-96D6-45B4-D7D0-F8EA4ED9CEE0}"/>
          </ac:spMkLst>
        </pc:spChg>
        <pc:spChg chg="del">
          <ac:chgData name="Thomas WONG" userId="cd7ccb6b-1f9d-4440-92d1-feee3c6fa24a" providerId="ADAL" clId="{20FAD5C4-6FD5-4B94-AE2F-005EC82CDC57}" dt="2024-11-13T03:29:09.106" v="102" actId="478"/>
          <ac:spMkLst>
            <pc:docMk/>
            <pc:sldMk cId="3556952729" sldId="8638"/>
            <ac:spMk id="21" creationId="{1FB07026-367B-440D-A518-19AD36768C51}"/>
          </ac:spMkLst>
        </pc:spChg>
        <pc:spChg chg="mod">
          <ac:chgData name="Thomas WONG" userId="cd7ccb6b-1f9d-4440-92d1-feee3c6fa24a" providerId="ADAL" clId="{20FAD5C4-6FD5-4B94-AE2F-005EC82CDC57}" dt="2024-11-13T03:29:26.620" v="107" actId="1076"/>
          <ac:spMkLst>
            <pc:docMk/>
            <pc:sldMk cId="3556952729" sldId="8638"/>
            <ac:spMk id="22" creationId="{07CD5FAA-46A8-FAD4-4BD3-74BB57D6D144}"/>
          </ac:spMkLst>
        </pc:spChg>
        <pc:spChg chg="mod">
          <ac:chgData name="Thomas WONG" userId="cd7ccb6b-1f9d-4440-92d1-feee3c6fa24a" providerId="ADAL" clId="{20FAD5C4-6FD5-4B94-AE2F-005EC82CDC57}" dt="2024-11-13T03:29:26.620" v="107" actId="1076"/>
          <ac:spMkLst>
            <pc:docMk/>
            <pc:sldMk cId="3556952729" sldId="8638"/>
            <ac:spMk id="23" creationId="{21CF1172-4ED4-7B2D-0236-57D12B36D547}"/>
          </ac:spMkLst>
        </pc:spChg>
        <pc:spChg chg="del">
          <ac:chgData name="Thomas WONG" userId="cd7ccb6b-1f9d-4440-92d1-feee3c6fa24a" providerId="ADAL" clId="{20FAD5C4-6FD5-4B94-AE2F-005EC82CDC57}" dt="2024-11-13T03:29:14.997" v="104" actId="478"/>
          <ac:spMkLst>
            <pc:docMk/>
            <pc:sldMk cId="3556952729" sldId="8638"/>
            <ac:spMk id="25" creationId="{1D51E504-4965-52F5-0AF9-93AFEFC53477}"/>
          </ac:spMkLst>
        </pc:spChg>
        <pc:spChg chg="mod">
          <ac:chgData name="Thomas WONG" userId="cd7ccb6b-1f9d-4440-92d1-feee3c6fa24a" providerId="ADAL" clId="{20FAD5C4-6FD5-4B94-AE2F-005EC82CDC57}" dt="2024-11-13T03:29:26.620" v="107" actId="1076"/>
          <ac:spMkLst>
            <pc:docMk/>
            <pc:sldMk cId="3556952729" sldId="8638"/>
            <ac:spMk id="26" creationId="{77401519-0837-33CD-4716-379F63405C41}"/>
          </ac:spMkLst>
        </pc:spChg>
        <pc:spChg chg="del">
          <ac:chgData name="Thomas WONG" userId="cd7ccb6b-1f9d-4440-92d1-feee3c6fa24a" providerId="ADAL" clId="{20FAD5C4-6FD5-4B94-AE2F-005EC82CDC57}" dt="2024-11-13T03:28:40.195" v="85" actId="478"/>
          <ac:spMkLst>
            <pc:docMk/>
            <pc:sldMk cId="3556952729" sldId="8638"/>
            <ac:spMk id="29" creationId="{834ECF79-233D-846B-286E-5734AA33154A}"/>
          </ac:spMkLst>
        </pc:spChg>
        <pc:spChg chg="del">
          <ac:chgData name="Thomas WONG" userId="cd7ccb6b-1f9d-4440-92d1-feee3c6fa24a" providerId="ADAL" clId="{20FAD5C4-6FD5-4B94-AE2F-005EC82CDC57}" dt="2024-11-13T03:28:40.195" v="85" actId="478"/>
          <ac:spMkLst>
            <pc:docMk/>
            <pc:sldMk cId="3556952729" sldId="8638"/>
            <ac:spMk id="32" creationId="{D57B944F-6328-1231-99DC-367EAA8BA9DC}"/>
          </ac:spMkLst>
        </pc:spChg>
        <pc:picChg chg="del">
          <ac:chgData name="Thomas WONG" userId="cd7ccb6b-1f9d-4440-92d1-feee3c6fa24a" providerId="ADAL" clId="{20FAD5C4-6FD5-4B94-AE2F-005EC82CDC57}" dt="2024-11-13T03:28:46.326" v="93" actId="478"/>
          <ac:picMkLst>
            <pc:docMk/>
            <pc:sldMk cId="3556952729" sldId="8638"/>
            <ac:picMk id="3" creationId="{4F5C3252-2A79-1293-5773-74E8E42E8F6A}"/>
          </ac:picMkLst>
        </pc:picChg>
        <pc:picChg chg="add mod">
          <ac:chgData name="Thomas WONG" userId="cd7ccb6b-1f9d-4440-92d1-feee3c6fa24a" providerId="ADAL" clId="{20FAD5C4-6FD5-4B94-AE2F-005EC82CDC57}" dt="2024-11-13T09:30:54.535" v="123" actId="1076"/>
          <ac:picMkLst>
            <pc:docMk/>
            <pc:sldMk cId="3556952729" sldId="8638"/>
            <ac:picMk id="5" creationId="{4C073C94-9A4E-F723-CF83-F3139AC103EC}"/>
          </ac:picMkLst>
        </pc:picChg>
        <pc:picChg chg="mod">
          <ac:chgData name="Thomas WONG" userId="cd7ccb6b-1f9d-4440-92d1-feee3c6fa24a" providerId="ADAL" clId="{20FAD5C4-6FD5-4B94-AE2F-005EC82CDC57}" dt="2024-11-13T03:29:13.442" v="103" actId="1076"/>
          <ac:picMkLst>
            <pc:docMk/>
            <pc:sldMk cId="3556952729" sldId="8638"/>
            <ac:picMk id="6" creationId="{25A89B20-3718-23AF-A3FD-E20963F35E7C}"/>
          </ac:picMkLst>
        </pc:picChg>
        <pc:picChg chg="del">
          <ac:chgData name="Thomas WONG" userId="cd7ccb6b-1f9d-4440-92d1-feee3c6fa24a" providerId="ADAL" clId="{20FAD5C4-6FD5-4B94-AE2F-005EC82CDC57}" dt="2024-11-13T03:28:43.271" v="89" actId="478"/>
          <ac:picMkLst>
            <pc:docMk/>
            <pc:sldMk cId="3556952729" sldId="8638"/>
            <ac:picMk id="11" creationId="{EB254B80-0E26-A700-DBF0-3154C001F7CE}"/>
          </ac:picMkLst>
        </pc:picChg>
        <pc:picChg chg="del">
          <ac:chgData name="Thomas WONG" userId="cd7ccb6b-1f9d-4440-92d1-feee3c6fa24a" providerId="ADAL" clId="{20FAD5C4-6FD5-4B94-AE2F-005EC82CDC57}" dt="2024-11-13T03:28:42.242" v="87" actId="478"/>
          <ac:picMkLst>
            <pc:docMk/>
            <pc:sldMk cId="3556952729" sldId="8638"/>
            <ac:picMk id="12" creationId="{1762E1D8-4D15-4ECC-55A7-D736249F5AF8}"/>
          </ac:picMkLst>
        </pc:picChg>
        <pc:picChg chg="del mod">
          <ac:chgData name="Thomas WONG" userId="cd7ccb6b-1f9d-4440-92d1-feee3c6fa24a" providerId="ADAL" clId="{20FAD5C4-6FD5-4B94-AE2F-005EC82CDC57}" dt="2024-11-13T06:22:27.379" v="119" actId="478"/>
          <ac:picMkLst>
            <pc:docMk/>
            <pc:sldMk cId="3556952729" sldId="8638"/>
            <ac:picMk id="16" creationId="{27834742-F90D-3ACA-C60D-1C80B78B097A}"/>
          </ac:picMkLst>
        </pc:picChg>
        <pc:picChg chg="mod">
          <ac:chgData name="Thomas WONG" userId="cd7ccb6b-1f9d-4440-92d1-feee3c6fa24a" providerId="ADAL" clId="{20FAD5C4-6FD5-4B94-AE2F-005EC82CDC57}" dt="2024-11-13T03:29:26.620" v="107" actId="1076"/>
          <ac:picMkLst>
            <pc:docMk/>
            <pc:sldMk cId="3556952729" sldId="8638"/>
            <ac:picMk id="24" creationId="{DFAD199D-9F71-9D69-2366-AB1FE1B25DFA}"/>
          </ac:picMkLst>
        </pc:picChg>
        <pc:picChg chg="del">
          <ac:chgData name="Thomas WONG" userId="cd7ccb6b-1f9d-4440-92d1-feee3c6fa24a" providerId="ADAL" clId="{20FAD5C4-6FD5-4B94-AE2F-005EC82CDC57}" dt="2024-11-13T03:28:40.195" v="85" actId="478"/>
          <ac:picMkLst>
            <pc:docMk/>
            <pc:sldMk cId="3556952729" sldId="8638"/>
            <ac:picMk id="30" creationId="{038CBF59-0401-EDCB-00E5-CAEB1D2497D8}"/>
          </ac:picMkLst>
        </pc:picChg>
        <pc:picChg chg="del">
          <ac:chgData name="Thomas WONG" userId="cd7ccb6b-1f9d-4440-92d1-feee3c6fa24a" providerId="ADAL" clId="{20FAD5C4-6FD5-4B94-AE2F-005EC82CDC57}" dt="2024-11-13T03:28:40.195" v="85" actId="478"/>
          <ac:picMkLst>
            <pc:docMk/>
            <pc:sldMk cId="3556952729" sldId="8638"/>
            <ac:picMk id="31" creationId="{163A0ED1-F318-73DC-D7E9-9A89169E92E7}"/>
          </ac:picMkLst>
        </pc:picChg>
        <pc:picChg chg="del">
          <ac:chgData name="Thomas WONG" userId="cd7ccb6b-1f9d-4440-92d1-feee3c6fa24a" providerId="ADAL" clId="{20FAD5C4-6FD5-4B94-AE2F-005EC82CDC57}" dt="2024-11-13T03:28:40.195" v="85" actId="478"/>
          <ac:picMkLst>
            <pc:docMk/>
            <pc:sldMk cId="3556952729" sldId="8638"/>
            <ac:picMk id="33" creationId="{E066ECD2-4C57-22FB-1F28-4FA96B303EB1}"/>
          </ac:picMkLst>
        </pc:picChg>
      </pc:sldChg>
      <pc:sldChg chg="addSp delSp modSp mod">
        <pc:chgData name="Thomas WONG" userId="cd7ccb6b-1f9d-4440-92d1-feee3c6fa24a" providerId="ADAL" clId="{20FAD5C4-6FD5-4B94-AE2F-005EC82CDC57}" dt="2024-12-02T03:29:40.164" v="234"/>
        <pc:sldMkLst>
          <pc:docMk/>
          <pc:sldMk cId="4250585732" sldId="8640"/>
        </pc:sldMkLst>
        <pc:spChg chg="add del">
          <ac:chgData name="Thomas WONG" userId="cd7ccb6b-1f9d-4440-92d1-feee3c6fa24a" providerId="ADAL" clId="{20FAD5C4-6FD5-4B94-AE2F-005EC82CDC57}" dt="2024-11-13T03:27:06.675" v="51" actId="478"/>
          <ac:spMkLst>
            <pc:docMk/>
            <pc:sldMk cId="4250585732" sldId="8640"/>
            <ac:spMk id="6" creationId="{2A2FFC24-F2C2-B155-91EB-D5C011221B01}"/>
          </ac:spMkLst>
        </pc:spChg>
        <pc:spChg chg="del">
          <ac:chgData name="Thomas WONG" userId="cd7ccb6b-1f9d-4440-92d1-feee3c6fa24a" providerId="ADAL" clId="{20FAD5C4-6FD5-4B94-AE2F-005EC82CDC57}" dt="2024-11-13T03:27:06.675" v="51" actId="478"/>
          <ac:spMkLst>
            <pc:docMk/>
            <pc:sldMk cId="4250585732" sldId="8640"/>
            <ac:spMk id="8" creationId="{0D6207A1-7726-8232-0169-53146D725BCB}"/>
          </ac:spMkLst>
        </pc:spChg>
        <pc:spChg chg="del mod">
          <ac:chgData name="Thomas WONG" userId="cd7ccb6b-1f9d-4440-92d1-feee3c6fa24a" providerId="ADAL" clId="{20FAD5C4-6FD5-4B94-AE2F-005EC82CDC57}" dt="2024-11-13T03:27:06.675" v="51" actId="478"/>
          <ac:spMkLst>
            <pc:docMk/>
            <pc:sldMk cId="4250585732" sldId="8640"/>
            <ac:spMk id="10" creationId="{098D8654-CFDA-0AAE-B3D8-3757830880E6}"/>
          </ac:spMkLst>
        </pc:spChg>
        <pc:spChg chg="del">
          <ac:chgData name="Thomas WONG" userId="cd7ccb6b-1f9d-4440-92d1-feee3c6fa24a" providerId="ADAL" clId="{20FAD5C4-6FD5-4B94-AE2F-005EC82CDC57}" dt="2024-11-13T03:27:06.675" v="51" actId="478"/>
          <ac:spMkLst>
            <pc:docMk/>
            <pc:sldMk cId="4250585732" sldId="8640"/>
            <ac:spMk id="15" creationId="{8945DEA9-35E7-75F7-6057-8679D5665261}"/>
          </ac:spMkLst>
        </pc:spChg>
        <pc:spChg chg="add del mod">
          <ac:chgData name="Thomas WONG" userId="cd7ccb6b-1f9d-4440-92d1-feee3c6fa24a" providerId="ADAL" clId="{20FAD5C4-6FD5-4B94-AE2F-005EC82CDC57}" dt="2024-11-13T03:26:55.365" v="46" actId="478"/>
          <ac:spMkLst>
            <pc:docMk/>
            <pc:sldMk cId="4250585732" sldId="8640"/>
            <ac:spMk id="17" creationId="{D4A5F233-7867-2C51-ED64-77C86EDBCFF5}"/>
          </ac:spMkLst>
        </pc:spChg>
        <pc:spChg chg="add del mod">
          <ac:chgData name="Thomas WONG" userId="cd7ccb6b-1f9d-4440-92d1-feee3c6fa24a" providerId="ADAL" clId="{20FAD5C4-6FD5-4B94-AE2F-005EC82CDC57}" dt="2024-11-13T03:26:54.726" v="45" actId="478"/>
          <ac:spMkLst>
            <pc:docMk/>
            <pc:sldMk cId="4250585732" sldId="8640"/>
            <ac:spMk id="18" creationId="{6BAFB3E6-5C74-0443-2AE3-884A693845DF}"/>
          </ac:spMkLst>
        </pc:spChg>
        <pc:spChg chg="del">
          <ac:chgData name="Thomas WONG" userId="cd7ccb6b-1f9d-4440-92d1-feee3c6fa24a" providerId="ADAL" clId="{20FAD5C4-6FD5-4B94-AE2F-005EC82CDC57}" dt="2024-11-15T07:31:11.647" v="170" actId="478"/>
          <ac:spMkLst>
            <pc:docMk/>
            <pc:sldMk cId="4250585732" sldId="8640"/>
            <ac:spMk id="19" creationId="{BE14F0EF-8FB4-7C39-F704-86EF759F0B5C}"/>
          </ac:spMkLst>
        </pc:spChg>
        <pc:spChg chg="add del mod">
          <ac:chgData name="Thomas WONG" userId="cd7ccb6b-1f9d-4440-92d1-feee3c6fa24a" providerId="ADAL" clId="{20FAD5C4-6FD5-4B94-AE2F-005EC82CDC57}" dt="2024-11-13T03:26:54.726" v="45" actId="478"/>
          <ac:spMkLst>
            <pc:docMk/>
            <pc:sldMk cId="4250585732" sldId="8640"/>
            <ac:spMk id="21" creationId="{F7B1C37B-E1FC-77A1-2E4F-251553D8E811}"/>
          </ac:spMkLst>
        </pc:spChg>
        <pc:picChg chg="del">
          <ac:chgData name="Thomas WONG" userId="cd7ccb6b-1f9d-4440-92d1-feee3c6fa24a" providerId="ADAL" clId="{20FAD5C4-6FD5-4B94-AE2F-005EC82CDC57}" dt="2024-12-02T03:29:39.548" v="233" actId="478"/>
          <ac:picMkLst>
            <pc:docMk/>
            <pc:sldMk cId="4250585732" sldId="8640"/>
            <ac:picMk id="2" creationId="{3347325A-C675-619B-E8E1-82482974326B}"/>
          </ac:picMkLst>
        </pc:picChg>
        <pc:picChg chg="add mod">
          <ac:chgData name="Thomas WONG" userId="cd7ccb6b-1f9d-4440-92d1-feee3c6fa24a" providerId="ADAL" clId="{20FAD5C4-6FD5-4B94-AE2F-005EC82CDC57}" dt="2024-12-02T03:29:40.164" v="234"/>
          <ac:picMkLst>
            <pc:docMk/>
            <pc:sldMk cId="4250585732" sldId="8640"/>
            <ac:picMk id="6" creationId="{2E349FE9-38DE-78C8-D561-F419CD366AF8}"/>
          </ac:picMkLst>
        </pc:picChg>
        <pc:picChg chg="del">
          <ac:chgData name="Thomas WONG" userId="cd7ccb6b-1f9d-4440-92d1-feee3c6fa24a" providerId="ADAL" clId="{20FAD5C4-6FD5-4B94-AE2F-005EC82CDC57}" dt="2024-11-13T03:27:06.675" v="51" actId="478"/>
          <ac:picMkLst>
            <pc:docMk/>
            <pc:sldMk cId="4250585732" sldId="8640"/>
            <ac:picMk id="11" creationId="{4D303AC2-7F6C-2FAC-859F-E7CAE9B78989}"/>
          </ac:picMkLst>
        </pc:picChg>
        <pc:picChg chg="del">
          <ac:chgData name="Thomas WONG" userId="cd7ccb6b-1f9d-4440-92d1-feee3c6fa24a" providerId="ADAL" clId="{20FAD5C4-6FD5-4B94-AE2F-005EC82CDC57}" dt="2024-11-13T03:26:56.865" v="47" actId="478"/>
          <ac:picMkLst>
            <pc:docMk/>
            <pc:sldMk cId="4250585732" sldId="8640"/>
            <ac:picMk id="12" creationId="{5B2B021D-1125-0D51-91C6-D4BA405F51FB}"/>
          </ac:picMkLst>
        </pc:picChg>
        <pc:picChg chg="del">
          <ac:chgData name="Thomas WONG" userId="cd7ccb6b-1f9d-4440-92d1-feee3c6fa24a" providerId="ADAL" clId="{20FAD5C4-6FD5-4B94-AE2F-005EC82CDC57}" dt="2024-11-13T03:27:06.675" v="51" actId="478"/>
          <ac:picMkLst>
            <pc:docMk/>
            <pc:sldMk cId="4250585732" sldId="8640"/>
            <ac:picMk id="16" creationId="{91A50F78-DDE3-EF59-2452-D6AF6AE1FC45}"/>
          </ac:picMkLst>
        </pc:picChg>
        <pc:picChg chg="add del mod">
          <ac:chgData name="Thomas WONG" userId="cd7ccb6b-1f9d-4440-92d1-feee3c6fa24a" providerId="ADAL" clId="{20FAD5C4-6FD5-4B94-AE2F-005EC82CDC57}" dt="2024-11-13T03:26:54.726" v="45" actId="478"/>
          <ac:picMkLst>
            <pc:docMk/>
            <pc:sldMk cId="4250585732" sldId="8640"/>
            <ac:picMk id="20" creationId="{73CB0DDC-73E5-0CEC-9754-B9B7FCD84C3D}"/>
          </ac:picMkLst>
        </pc:picChg>
        <pc:picChg chg="add del mod">
          <ac:chgData name="Thomas WONG" userId="cd7ccb6b-1f9d-4440-92d1-feee3c6fa24a" providerId="ADAL" clId="{20FAD5C4-6FD5-4B94-AE2F-005EC82CDC57}" dt="2024-11-13T03:26:54.726" v="45" actId="478"/>
          <ac:picMkLst>
            <pc:docMk/>
            <pc:sldMk cId="4250585732" sldId="8640"/>
            <ac:picMk id="22" creationId="{767ABDD1-D9DD-DA88-F242-EDDAA63D0588}"/>
          </ac:picMkLst>
        </pc:picChg>
      </pc:sldChg>
    </pc:docChg>
  </pc:docChgLst>
  <pc:docChgLst>
    <pc:chgData name="Selina Leung" userId="S::selinaleung@hkpc.org::f32574bf-a596-49c2-9404-194b08342632" providerId="AD" clId="Web-{755AAB03-03B6-2718-9955-B4951A9127A9}"/>
    <pc:docChg chg="modSld">
      <pc:chgData name="Selina Leung" userId="S::selinaleung@hkpc.org::f32574bf-a596-49c2-9404-194b08342632" providerId="AD" clId="Web-{755AAB03-03B6-2718-9955-B4951A9127A9}" dt="2024-12-13T04:00:43.981" v="10" actId="1076"/>
      <pc:docMkLst>
        <pc:docMk/>
      </pc:docMkLst>
      <pc:sldChg chg="modSp">
        <pc:chgData name="Selina Leung" userId="S::selinaleung@hkpc.org::f32574bf-a596-49c2-9404-194b08342632" providerId="AD" clId="Web-{755AAB03-03B6-2718-9955-B4951A9127A9}" dt="2024-12-13T04:00:43.981" v="10" actId="1076"/>
        <pc:sldMkLst>
          <pc:docMk/>
          <pc:sldMk cId="1805506895" sldId="8630"/>
        </pc:sldMkLst>
        <pc:spChg chg="mod">
          <ac:chgData name="Selina Leung" userId="S::selinaleung@hkpc.org::f32574bf-a596-49c2-9404-194b08342632" providerId="AD" clId="Web-{755AAB03-03B6-2718-9955-B4951A9127A9}" dt="2024-12-13T04:00:39.356" v="9" actId="20577"/>
          <ac:spMkLst>
            <pc:docMk/>
            <pc:sldMk cId="1805506895" sldId="8630"/>
            <ac:spMk id="13" creationId="{DAE65BD5-BE4F-C473-AA9D-0F3CA73CB405}"/>
          </ac:spMkLst>
        </pc:spChg>
        <pc:spChg chg="mod">
          <ac:chgData name="Selina Leung" userId="S::selinaleung@hkpc.org::f32574bf-a596-49c2-9404-194b08342632" providerId="AD" clId="Web-{755AAB03-03B6-2718-9955-B4951A9127A9}" dt="2024-12-13T04:00:43.981" v="10" actId="1076"/>
          <ac:spMkLst>
            <pc:docMk/>
            <pc:sldMk cId="1805506895" sldId="8630"/>
            <ac:spMk id="14" creationId="{1A98817E-9A5F-B2D7-6B38-DFEAF617CDFF}"/>
          </ac:spMkLst>
        </pc:spChg>
      </pc:sldChg>
    </pc:docChg>
  </pc:docChgLst>
  <pc:docChgLst>
    <pc:chgData name="Thomas WONG" userId="cd7ccb6b-1f9d-4440-92d1-feee3c6fa24a" providerId="ADAL" clId="{601E55E6-7842-410A-8946-31164E228242}"/>
    <pc:docChg chg="custSel modSld">
      <pc:chgData name="Thomas WONG" userId="cd7ccb6b-1f9d-4440-92d1-feee3c6fa24a" providerId="ADAL" clId="{601E55E6-7842-410A-8946-31164E228242}" dt="2024-11-12T06:56:14.110" v="0" actId="478"/>
      <pc:docMkLst>
        <pc:docMk/>
      </pc:docMkLst>
      <pc:sldChg chg="delSp mod">
        <pc:chgData name="Thomas WONG" userId="cd7ccb6b-1f9d-4440-92d1-feee3c6fa24a" providerId="ADAL" clId="{601E55E6-7842-410A-8946-31164E228242}" dt="2024-11-12T06:56:14.110" v="0" actId="478"/>
        <pc:sldMkLst>
          <pc:docMk/>
          <pc:sldMk cId="1702072512" sldId="8637"/>
        </pc:sldMkLst>
        <pc:spChg chg="del">
          <ac:chgData name="Thomas WONG" userId="cd7ccb6b-1f9d-4440-92d1-feee3c6fa24a" providerId="ADAL" clId="{601E55E6-7842-410A-8946-31164E228242}" dt="2024-11-12T06:56:14.110" v="0" actId="478"/>
          <ac:spMkLst>
            <pc:docMk/>
            <pc:sldMk cId="1702072512" sldId="8637"/>
            <ac:spMk id="11" creationId="{398BBEBF-57DC-EB8B-D63F-3E923C18E36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8" y="1"/>
            <a:ext cx="3169920" cy="481727"/>
          </a:xfrm>
          <a:prstGeom prst="rect">
            <a:avLst/>
          </a:prstGeom>
        </p:spPr>
        <p:txBody>
          <a:bodyPr vert="horz" lIns="96661" tIns="48331" rIns="96661" bIns="48331" rtlCol="0"/>
          <a:lstStyle>
            <a:lvl1pPr algn="r">
              <a:defRPr sz="1300"/>
            </a:lvl1pPr>
          </a:lstStyle>
          <a:p>
            <a:fld id="{1882E1D9-A7B8-4DFF-B946-D95F7CCBF6C1}" type="datetimeFigureOut">
              <a:rPr lang="en-US" smtClean="0"/>
              <a:t>12/13/2024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1" y="4620578"/>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4"/>
            <a:ext cx="3169920" cy="481726"/>
          </a:xfrm>
          <a:prstGeom prst="rect">
            <a:avLst/>
          </a:prstGeom>
        </p:spPr>
        <p:txBody>
          <a:bodyPr vert="horz" lIns="96661" tIns="48331" rIns="96661" bIns="48331" rtlCol="0" anchor="b"/>
          <a:lstStyle>
            <a:lvl1pPr algn="r">
              <a:defRPr sz="1300"/>
            </a:lvl1pPr>
          </a:lstStyle>
          <a:p>
            <a:fld id="{80B73EB6-ACDC-445C-BC9C-DBE3D94E914E}" type="slidenum">
              <a:rPr lang="en-US" smtClean="0"/>
              <a:t>‹#›</a:t>
            </a:fld>
            <a:endParaRPr lang="en-US"/>
          </a:p>
        </p:txBody>
      </p:sp>
    </p:spTree>
    <p:extLst>
      <p:ext uri="{BB962C8B-B14F-4D97-AF65-F5344CB8AC3E}">
        <p14:creationId xmlns:p14="http://schemas.microsoft.com/office/powerpoint/2010/main" val="388666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a:t>應收未收</a:t>
            </a:r>
            <a:endParaRPr lang="zh-HK" altLang="en-US"/>
          </a:p>
        </p:txBody>
      </p:sp>
      <p:sp>
        <p:nvSpPr>
          <p:cNvPr id="4" name="投影片編號版面配置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F37998-BF33-447A-A7BE-AEF6DFE447CE}" type="slidenum">
              <a:rPr kumimoji="0" lang="zh-HK"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HK"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756610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a:t>應收未收</a:t>
            </a:r>
            <a:endParaRPr lang="zh-HK" altLang="en-US"/>
          </a:p>
        </p:txBody>
      </p:sp>
      <p:sp>
        <p:nvSpPr>
          <p:cNvPr id="4" name="投影片編號版面配置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F37998-BF33-447A-A7BE-AEF6DFE447CE}" type="slidenum">
              <a:rPr kumimoji="0" lang="zh-HK"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HK"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4183916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a:t>應收未收</a:t>
            </a:r>
            <a:endParaRPr lang="zh-HK" altLang="en-US"/>
          </a:p>
        </p:txBody>
      </p:sp>
      <p:sp>
        <p:nvSpPr>
          <p:cNvPr id="4" name="投影片編號版面配置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F37998-BF33-447A-A7BE-AEF6DFE447CE}" type="slidenum">
              <a:rPr kumimoji="0" lang="zh-HK"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HK"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970655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a:t>應收未收</a:t>
            </a:r>
            <a:endParaRPr lang="zh-HK" altLang="en-US"/>
          </a:p>
        </p:txBody>
      </p:sp>
      <p:sp>
        <p:nvSpPr>
          <p:cNvPr id="4" name="投影片編號版面配置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F37998-BF33-447A-A7BE-AEF6DFE447CE}" type="slidenum">
              <a:rPr kumimoji="0" lang="zh-HK"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HK"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625484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a:t>應收未收</a:t>
            </a:r>
            <a:endParaRPr lang="zh-HK" altLang="en-US"/>
          </a:p>
        </p:txBody>
      </p:sp>
      <p:sp>
        <p:nvSpPr>
          <p:cNvPr id="4" name="投影片編號版面配置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F37998-BF33-447A-A7BE-AEF6DFE447CE}" type="slidenum">
              <a:rPr kumimoji="0" lang="zh-HK"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HK"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871075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a:t>應收未收</a:t>
            </a:r>
            <a:endParaRPr lang="zh-HK" altLang="en-US"/>
          </a:p>
        </p:txBody>
      </p:sp>
      <p:sp>
        <p:nvSpPr>
          <p:cNvPr id="4" name="投影片編號版面配置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F37998-BF33-447A-A7BE-AEF6DFE447CE}" type="slidenum">
              <a:rPr kumimoji="0" lang="zh-HK"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HK"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19726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a:t>應收未收</a:t>
            </a:r>
            <a:endParaRPr lang="zh-HK" altLang="en-US"/>
          </a:p>
        </p:txBody>
      </p:sp>
      <p:sp>
        <p:nvSpPr>
          <p:cNvPr id="4" name="投影片編號版面配置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F37998-BF33-447A-A7BE-AEF6DFE447CE}" type="slidenum">
              <a:rPr kumimoji="0" lang="zh-HK"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HK"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051658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a:t>應收未收</a:t>
            </a:r>
            <a:endParaRPr lang="zh-HK" altLang="en-US"/>
          </a:p>
        </p:txBody>
      </p:sp>
      <p:sp>
        <p:nvSpPr>
          <p:cNvPr id="4" name="投影片編號版面配置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F37998-BF33-447A-A7BE-AEF6DFE447CE}" type="slidenum">
              <a:rPr kumimoji="0" lang="zh-HK"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HK"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663870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a:t>應收未收</a:t>
            </a:r>
            <a:endParaRPr lang="zh-HK" altLang="en-US"/>
          </a:p>
        </p:txBody>
      </p:sp>
      <p:sp>
        <p:nvSpPr>
          <p:cNvPr id="4" name="投影片編號版面配置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F37998-BF33-447A-A7BE-AEF6DFE447CE}" type="slidenum">
              <a:rPr kumimoji="0" lang="zh-HK"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HK"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606835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a:t>應收未收</a:t>
            </a:r>
            <a:endParaRPr lang="zh-HK" altLang="en-US"/>
          </a:p>
        </p:txBody>
      </p:sp>
      <p:sp>
        <p:nvSpPr>
          <p:cNvPr id="4" name="投影片編號版面配置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F37998-BF33-447A-A7BE-AEF6DFE447CE}" type="slidenum">
              <a:rPr kumimoji="0" lang="zh-HK"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HK"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42445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DA5367F-B00B-476E-9C68-A2B0DEFCB43F}" type="datetimeFigureOut">
              <a:rPr lang="en-US" smtClean="0"/>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44887-AF37-4078-AE3C-E01A7DAECFDB}" type="slidenum">
              <a:rPr lang="en-US" smtClean="0"/>
              <a:t>‹#›</a:t>
            </a:fld>
            <a:endParaRPr lang="en-US"/>
          </a:p>
        </p:txBody>
      </p:sp>
    </p:spTree>
    <p:extLst>
      <p:ext uri="{BB962C8B-B14F-4D97-AF65-F5344CB8AC3E}">
        <p14:creationId xmlns:p14="http://schemas.microsoft.com/office/powerpoint/2010/main" val="3759498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A5367F-B00B-476E-9C68-A2B0DEFCB43F}" type="datetimeFigureOut">
              <a:rPr lang="en-US" smtClean="0"/>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44887-AF37-4078-AE3C-E01A7DAECFDB}" type="slidenum">
              <a:rPr lang="en-US" smtClean="0"/>
              <a:t>‹#›</a:t>
            </a:fld>
            <a:endParaRPr lang="en-US"/>
          </a:p>
        </p:txBody>
      </p:sp>
    </p:spTree>
    <p:extLst>
      <p:ext uri="{BB962C8B-B14F-4D97-AF65-F5344CB8AC3E}">
        <p14:creationId xmlns:p14="http://schemas.microsoft.com/office/powerpoint/2010/main" val="1627868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A5367F-B00B-476E-9C68-A2B0DEFCB43F}" type="datetimeFigureOut">
              <a:rPr lang="en-US" smtClean="0"/>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44887-AF37-4078-AE3C-E01A7DAECFDB}"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622252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A5367F-B00B-476E-9C68-A2B0DEFCB43F}" type="datetimeFigureOut">
              <a:rPr lang="en-US" smtClean="0"/>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44887-AF37-4078-AE3C-E01A7DAECFDB}" type="slidenum">
              <a:rPr lang="en-US" smtClean="0"/>
              <a:t>‹#›</a:t>
            </a:fld>
            <a:endParaRPr lang="en-US"/>
          </a:p>
        </p:txBody>
      </p:sp>
    </p:spTree>
    <p:extLst>
      <p:ext uri="{BB962C8B-B14F-4D97-AF65-F5344CB8AC3E}">
        <p14:creationId xmlns:p14="http://schemas.microsoft.com/office/powerpoint/2010/main" val="3479409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A5367F-B00B-476E-9C68-A2B0DEFCB43F}" type="datetimeFigureOut">
              <a:rPr lang="en-US" smtClean="0"/>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44887-AF37-4078-AE3C-E01A7DAECFD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39845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A5367F-B00B-476E-9C68-A2B0DEFCB43F}" type="datetimeFigureOut">
              <a:rPr lang="en-US" smtClean="0"/>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44887-AF37-4078-AE3C-E01A7DAECFDB}" type="slidenum">
              <a:rPr lang="en-US" smtClean="0"/>
              <a:t>‹#›</a:t>
            </a:fld>
            <a:endParaRPr lang="en-US"/>
          </a:p>
        </p:txBody>
      </p:sp>
    </p:spTree>
    <p:extLst>
      <p:ext uri="{BB962C8B-B14F-4D97-AF65-F5344CB8AC3E}">
        <p14:creationId xmlns:p14="http://schemas.microsoft.com/office/powerpoint/2010/main" val="192029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5367F-B00B-476E-9C68-A2B0DEFCB43F}" type="datetimeFigureOut">
              <a:rPr lang="en-US" smtClean="0"/>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44887-AF37-4078-AE3C-E01A7DAECFDB}" type="slidenum">
              <a:rPr lang="en-US" smtClean="0"/>
              <a:t>‹#›</a:t>
            </a:fld>
            <a:endParaRPr lang="en-US"/>
          </a:p>
        </p:txBody>
      </p:sp>
    </p:spTree>
    <p:extLst>
      <p:ext uri="{BB962C8B-B14F-4D97-AF65-F5344CB8AC3E}">
        <p14:creationId xmlns:p14="http://schemas.microsoft.com/office/powerpoint/2010/main" val="1800047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5367F-B00B-476E-9C68-A2B0DEFCB43F}" type="datetimeFigureOut">
              <a:rPr lang="en-US" smtClean="0"/>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44887-AF37-4078-AE3C-E01A7DAECFDB}" type="slidenum">
              <a:rPr lang="en-US" smtClean="0"/>
              <a:t>‹#›</a:t>
            </a:fld>
            <a:endParaRPr lang="en-US"/>
          </a:p>
        </p:txBody>
      </p:sp>
    </p:spTree>
    <p:extLst>
      <p:ext uri="{BB962C8B-B14F-4D97-AF65-F5344CB8AC3E}">
        <p14:creationId xmlns:p14="http://schemas.microsoft.com/office/powerpoint/2010/main" val="567266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5367F-B00B-476E-9C68-A2B0DEFCB43F}" type="datetimeFigureOut">
              <a:rPr lang="en-US" smtClean="0"/>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44887-AF37-4078-AE3C-E01A7DAECFDB}" type="slidenum">
              <a:rPr lang="en-US" smtClean="0"/>
              <a:t>‹#›</a:t>
            </a:fld>
            <a:endParaRPr lang="en-US"/>
          </a:p>
        </p:txBody>
      </p:sp>
    </p:spTree>
    <p:extLst>
      <p:ext uri="{BB962C8B-B14F-4D97-AF65-F5344CB8AC3E}">
        <p14:creationId xmlns:p14="http://schemas.microsoft.com/office/powerpoint/2010/main" val="1553816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A5367F-B00B-476E-9C68-A2B0DEFCB43F}" type="datetimeFigureOut">
              <a:rPr lang="en-US" smtClean="0"/>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44887-AF37-4078-AE3C-E01A7DAECFDB}" type="slidenum">
              <a:rPr lang="en-US" smtClean="0"/>
              <a:t>‹#›</a:t>
            </a:fld>
            <a:endParaRPr lang="en-US"/>
          </a:p>
        </p:txBody>
      </p:sp>
    </p:spTree>
    <p:extLst>
      <p:ext uri="{BB962C8B-B14F-4D97-AF65-F5344CB8AC3E}">
        <p14:creationId xmlns:p14="http://schemas.microsoft.com/office/powerpoint/2010/main" val="124573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A5367F-B00B-476E-9C68-A2B0DEFCB43F}" type="datetimeFigureOut">
              <a:rPr lang="en-US" smtClean="0"/>
              <a:t>12/13/2024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44887-AF37-4078-AE3C-E01A7DAECFDB}" type="slidenum">
              <a:rPr lang="en-US" smtClean="0"/>
              <a:t>‹#›</a:t>
            </a:fld>
            <a:endParaRPr lang="en-US"/>
          </a:p>
        </p:txBody>
      </p:sp>
    </p:spTree>
    <p:extLst>
      <p:ext uri="{BB962C8B-B14F-4D97-AF65-F5344CB8AC3E}">
        <p14:creationId xmlns:p14="http://schemas.microsoft.com/office/powerpoint/2010/main" val="1882178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A5367F-B00B-476E-9C68-A2B0DEFCB43F}" type="datetimeFigureOut">
              <a:rPr lang="en-US" smtClean="0"/>
              <a:t>12/13/2024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E44887-AF37-4078-AE3C-E01A7DAECFDB}" type="slidenum">
              <a:rPr lang="en-US" smtClean="0"/>
              <a:t>‹#›</a:t>
            </a:fld>
            <a:endParaRPr lang="en-US"/>
          </a:p>
        </p:txBody>
      </p:sp>
    </p:spTree>
    <p:extLst>
      <p:ext uri="{BB962C8B-B14F-4D97-AF65-F5344CB8AC3E}">
        <p14:creationId xmlns:p14="http://schemas.microsoft.com/office/powerpoint/2010/main" val="1388556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9DA5367F-B00B-476E-9C68-A2B0DEFCB43F}" type="datetimeFigureOut">
              <a:rPr lang="en-US" smtClean="0"/>
              <a:t>12/13/2024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E44887-AF37-4078-AE3C-E01A7DAECFDB}" type="slidenum">
              <a:rPr lang="en-US" smtClean="0"/>
              <a:t>‹#›</a:t>
            </a:fld>
            <a:endParaRPr lang="en-US"/>
          </a:p>
        </p:txBody>
      </p:sp>
    </p:spTree>
    <p:extLst>
      <p:ext uri="{BB962C8B-B14F-4D97-AF65-F5344CB8AC3E}">
        <p14:creationId xmlns:p14="http://schemas.microsoft.com/office/powerpoint/2010/main" val="2889066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5367F-B00B-476E-9C68-A2B0DEFCB43F}" type="datetimeFigureOut">
              <a:rPr lang="en-US" smtClean="0"/>
              <a:t>12/13/2024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E44887-AF37-4078-AE3C-E01A7DAECFDB}" type="slidenum">
              <a:rPr lang="en-US" smtClean="0"/>
              <a:t>‹#›</a:t>
            </a:fld>
            <a:endParaRPr lang="en-US"/>
          </a:p>
        </p:txBody>
      </p:sp>
    </p:spTree>
    <p:extLst>
      <p:ext uri="{BB962C8B-B14F-4D97-AF65-F5344CB8AC3E}">
        <p14:creationId xmlns:p14="http://schemas.microsoft.com/office/powerpoint/2010/main" val="240426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A5367F-B00B-476E-9C68-A2B0DEFCB43F}" type="datetimeFigureOut">
              <a:rPr lang="en-US" smtClean="0"/>
              <a:t>12/13/2024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44887-AF37-4078-AE3C-E01A7DAECFDB}" type="slidenum">
              <a:rPr lang="en-US" smtClean="0"/>
              <a:t>‹#›</a:t>
            </a:fld>
            <a:endParaRPr lang="en-US"/>
          </a:p>
        </p:txBody>
      </p:sp>
    </p:spTree>
    <p:extLst>
      <p:ext uri="{BB962C8B-B14F-4D97-AF65-F5344CB8AC3E}">
        <p14:creationId xmlns:p14="http://schemas.microsoft.com/office/powerpoint/2010/main" val="2122448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A5367F-B00B-476E-9C68-A2B0DEFCB43F}" type="datetimeFigureOut">
              <a:rPr lang="en-US" smtClean="0"/>
              <a:t>12/13/2024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44887-AF37-4078-AE3C-E01A7DAECFDB}" type="slidenum">
              <a:rPr lang="en-US" smtClean="0"/>
              <a:t>‹#›</a:t>
            </a:fld>
            <a:endParaRPr lang="en-US"/>
          </a:p>
        </p:txBody>
      </p:sp>
    </p:spTree>
    <p:extLst>
      <p:ext uri="{BB962C8B-B14F-4D97-AF65-F5344CB8AC3E}">
        <p14:creationId xmlns:p14="http://schemas.microsoft.com/office/powerpoint/2010/main" val="225322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DA5367F-B00B-476E-9C68-A2B0DEFCB43F}" type="datetimeFigureOut">
              <a:rPr lang="en-US" smtClean="0"/>
              <a:t>12/13/2024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CE44887-AF37-4078-AE3C-E01A7DAECFDB}" type="slidenum">
              <a:rPr lang="en-US" smtClean="0"/>
              <a:t>‹#›</a:t>
            </a:fld>
            <a:endParaRPr lang="en-US"/>
          </a:p>
        </p:txBody>
      </p:sp>
    </p:spTree>
    <p:extLst>
      <p:ext uri="{BB962C8B-B14F-4D97-AF65-F5344CB8AC3E}">
        <p14:creationId xmlns:p14="http://schemas.microsoft.com/office/powerpoint/2010/main" val="146186056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F44810-17E5-44CF-BAF3-B5055ED7833D}" type="slidenum">
              <a:rPr kumimoji="0" lang="zh-HK" altLang="en-US" sz="900" b="0" i="0" u="none" strike="noStrike" kern="1200" cap="none" spc="0" normalizeH="0" baseline="0" noProof="0" smtClean="0">
                <a:ln>
                  <a:noFill/>
                </a:ln>
                <a:solidFill>
                  <a:srgbClr val="90C226"/>
                </a:solidFill>
                <a:effectLst/>
                <a:uLnTx/>
                <a:uFillTx/>
                <a:latin typeface="Trebuchet MS" panose="020B0603020202020204"/>
                <a:ea typeface="微軟正黑體" panose="020B0604030504040204" pitchFamily="34"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HK" altLang="en-US" sz="900" b="0" i="0" u="none" strike="noStrike" kern="1200" cap="none" spc="0" normalizeH="0" baseline="0" noProof="0">
              <a:ln>
                <a:noFill/>
              </a:ln>
              <a:solidFill>
                <a:srgbClr val="90C226"/>
              </a:solidFill>
              <a:effectLst/>
              <a:uLnTx/>
              <a:uFillTx/>
              <a:latin typeface="Trebuchet MS" panose="020B0603020202020204"/>
              <a:ea typeface="微軟正黑體" panose="020B0604030504040204" pitchFamily="34" charset="-120"/>
              <a:cs typeface="+mn-cs"/>
            </a:endParaRPr>
          </a:p>
        </p:txBody>
      </p:sp>
      <p:sp>
        <p:nvSpPr>
          <p:cNvPr id="27" name="頁尾版面配置區 4"/>
          <p:cNvSpPr txBox="1">
            <a:spLocks/>
          </p:cNvSpPr>
          <p:nvPr/>
        </p:nvSpPr>
        <p:spPr>
          <a:xfrm>
            <a:off x="0" y="6369120"/>
            <a:ext cx="2162680" cy="365125"/>
          </a:xfrm>
          <a:prstGeom prst="rect">
            <a:avLst/>
          </a:prstGeom>
        </p:spPr>
        <p:txBody>
          <a:bodyPr vert="horz" lIns="91440" tIns="45720" rIns="91440" bIns="45720" rtlCol="0" anchor="ctr"/>
          <a:lstStyle>
            <a:defPPr>
              <a:defRPr lang="zh-HK"/>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sz="900" b="0" i="0" u="none" strike="noStrike" kern="1200" cap="all" spc="0" normalizeH="0" baseline="0" noProof="0">
                <a:ln>
                  <a:noFill/>
                </a:ln>
                <a:solidFill>
                  <a:srgbClr val="FFFFFF"/>
                </a:solidFill>
                <a:effectLst/>
                <a:uLnTx/>
                <a:uFillTx/>
                <a:latin typeface="Trebuchet MS" panose="020B0603020202020204"/>
                <a:ea typeface="微軟正黑體" panose="020B0604030504040204" pitchFamily="34" charset="-120"/>
                <a:cs typeface="+mn-cs"/>
              </a:rPr>
              <a:t>                                                                                                                                                                   Hong Kong 3D Printing Association</a:t>
            </a:r>
            <a:endParaRPr kumimoji="0" lang="zh-HK" altLang="en-US" sz="900" b="0" i="0" u="none" strike="noStrike" kern="1200" cap="all" spc="0" normalizeH="0" baseline="0" noProof="0">
              <a:ln>
                <a:noFill/>
              </a:ln>
              <a:solidFill>
                <a:srgbClr val="FFFFFF"/>
              </a:solidFill>
              <a:effectLst/>
              <a:uLnTx/>
              <a:uFillTx/>
              <a:latin typeface="Trebuchet MS" panose="020B0603020202020204"/>
              <a:ea typeface="微軟正黑體" panose="020B0604030504040204" pitchFamily="34" charset="-120"/>
              <a:cs typeface="+mn-cs"/>
            </a:endParaRPr>
          </a:p>
        </p:txBody>
      </p:sp>
      <p:sp>
        <p:nvSpPr>
          <p:cNvPr id="7" name="矩形 6"/>
          <p:cNvSpPr/>
          <p:nvPr/>
        </p:nvSpPr>
        <p:spPr>
          <a:xfrm>
            <a:off x="0" y="6449752"/>
            <a:ext cx="12192000" cy="408248"/>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white"/>
              </a:solidFill>
              <a:effectLst/>
              <a:uLnTx/>
              <a:uFillTx/>
              <a:latin typeface="Trebuchet MS" panose="020B0603020202020204"/>
              <a:ea typeface="微軟正黑體" panose="020B0604030504040204" pitchFamily="34" charset="-120"/>
              <a:cs typeface="+mn-cs"/>
            </a:endParaRPr>
          </a:p>
        </p:txBody>
      </p:sp>
      <p:sp>
        <p:nvSpPr>
          <p:cNvPr id="17" name="Rectangle 16">
            <a:extLst>
              <a:ext uri="{FF2B5EF4-FFF2-40B4-BE49-F238E27FC236}">
                <a16:creationId xmlns:a16="http://schemas.microsoft.com/office/drawing/2014/main" id="{39933E7C-6E3D-B401-D9A1-FEA398DE8F9B}"/>
              </a:ext>
            </a:extLst>
          </p:cNvPr>
          <p:cNvSpPr/>
          <p:nvPr/>
        </p:nvSpPr>
        <p:spPr>
          <a:xfrm>
            <a:off x="0" y="1169219"/>
            <a:ext cx="12254753" cy="1200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TW" altLang="en-US" sz="3400" b="1">
                <a:solidFill>
                  <a:schemeClr val="tx1">
                    <a:lumMod val="75000"/>
                    <a:lumOff val="25000"/>
                  </a:schemeClr>
                </a:solidFill>
                <a:latin typeface="Microsoft JhengHei" panose="020B0604030504040204" pitchFamily="34" charset="-120"/>
                <a:ea typeface="Microsoft JhengHei" panose="020B0604030504040204" pitchFamily="34" charset="-120"/>
              </a:rPr>
              <a:t>「深化拓展中國內地市場，並積極探索</a:t>
            </a:r>
            <a:endParaRPr lang="en-HK" altLang="zh-TW" sz="3400" b="1">
              <a:solidFill>
                <a:schemeClr val="tx1">
                  <a:lumMod val="75000"/>
                  <a:lumOff val="25000"/>
                </a:schemeClr>
              </a:solidFill>
              <a:latin typeface="Microsoft JhengHei" panose="020B0604030504040204" pitchFamily="34" charset="-120"/>
              <a:ea typeface="Microsoft JhengHei" panose="020B0604030504040204" pitchFamily="34" charset="-120"/>
            </a:endParaRPr>
          </a:p>
          <a:p>
            <a:pPr algn="ctr">
              <a:defRPr/>
            </a:pPr>
            <a:r>
              <a:rPr lang="zh-TW" altLang="en-US" sz="3400" b="1">
                <a:solidFill>
                  <a:schemeClr val="tx1">
                    <a:lumMod val="75000"/>
                    <a:lumOff val="25000"/>
                  </a:schemeClr>
                </a:solidFill>
                <a:latin typeface="Microsoft JhengHei" panose="020B0604030504040204" pitchFamily="34" charset="-120"/>
                <a:ea typeface="Microsoft JhengHei" panose="020B0604030504040204" pitchFamily="34" charset="-120"/>
              </a:rPr>
              <a:t>哈薩克斯坦三維打印市場的新商機」項目簡介會</a:t>
            </a:r>
          </a:p>
        </p:txBody>
      </p:sp>
      <p:sp>
        <p:nvSpPr>
          <p:cNvPr id="18" name="矩形 5">
            <a:extLst>
              <a:ext uri="{FF2B5EF4-FFF2-40B4-BE49-F238E27FC236}">
                <a16:creationId xmlns:a16="http://schemas.microsoft.com/office/drawing/2014/main" id="{E56C6EA7-5224-3C89-8D94-6FF56EB39DD9}"/>
              </a:ext>
            </a:extLst>
          </p:cNvPr>
          <p:cNvSpPr/>
          <p:nvPr/>
        </p:nvSpPr>
        <p:spPr>
          <a:xfrm>
            <a:off x="0" y="2376824"/>
            <a:ext cx="12254751" cy="45719"/>
          </a:xfrm>
          <a:prstGeom prst="rect">
            <a:avLst/>
          </a:prstGeom>
          <a:solidFill>
            <a:srgbClr val="098C74"/>
          </a:solidFill>
          <a:ln>
            <a:noFill/>
          </a:ln>
          <a:effectLst>
            <a:outerShdw blurRad="50800" dist="50800" dir="5400000" sx="1000" sy="1000" algn="ctr" rotWithShape="0">
              <a:srgbClr val="000000"/>
            </a:out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lang="en-US" sz="3200">
              <a:solidFill>
                <a:srgbClr val="21978E"/>
              </a:solidFill>
              <a:latin typeface="Microsoft JhengHei" panose="020B0604030504040204" pitchFamily="34" charset="-120"/>
              <a:ea typeface="Microsoft JhengHei" panose="020B0604030504040204" pitchFamily="34" charset="-120"/>
            </a:endParaRPr>
          </a:p>
        </p:txBody>
      </p:sp>
      <p:sp>
        <p:nvSpPr>
          <p:cNvPr id="19" name="TextBox 18">
            <a:extLst>
              <a:ext uri="{FF2B5EF4-FFF2-40B4-BE49-F238E27FC236}">
                <a16:creationId xmlns:a16="http://schemas.microsoft.com/office/drawing/2014/main" id="{BE14F0EF-8FB4-7C39-F704-86EF759F0B5C}"/>
              </a:ext>
            </a:extLst>
          </p:cNvPr>
          <p:cNvSpPr txBox="1"/>
          <p:nvPr/>
        </p:nvSpPr>
        <p:spPr>
          <a:xfrm>
            <a:off x="917362" y="6540778"/>
            <a:ext cx="10649069" cy="276999"/>
          </a:xfrm>
          <a:prstGeom prst="rect">
            <a:avLst/>
          </a:prstGeom>
          <a:noFill/>
        </p:spPr>
        <p:txBody>
          <a:bodyPr wrap="none" rtlCol="0">
            <a:spAutoFit/>
          </a:bodyPr>
          <a:lstStyle/>
          <a:p>
            <a:r>
              <a:rPr lang="zh-TW" altLang="en-US" sz="1200" kern="100">
                <a:latin typeface="Microsoft JhengHei" panose="020B0604030504040204" pitchFamily="34" charset="-120"/>
                <a:ea typeface="Microsoft JhengHei" panose="020B0604030504040204" pitchFamily="34" charset="-120"/>
                <a:cs typeface="Times New Roman" panose="02020603050405020304" pitchFamily="18" charset="0"/>
              </a:rPr>
              <a:t>在此刊物上／活動內（或項目小組成員）表達的任何意見、研究成果、結論或建議，並不代表香港特別行政區政府或工商機構支援基金評審委員會的觀點。</a:t>
            </a:r>
          </a:p>
        </p:txBody>
      </p:sp>
      <p:sp>
        <p:nvSpPr>
          <p:cNvPr id="22" name="Rectangle 21">
            <a:extLst>
              <a:ext uri="{FF2B5EF4-FFF2-40B4-BE49-F238E27FC236}">
                <a16:creationId xmlns:a16="http://schemas.microsoft.com/office/drawing/2014/main" id="{07CD5FAA-46A8-FAD4-4BD3-74BB57D6D144}"/>
              </a:ext>
            </a:extLst>
          </p:cNvPr>
          <p:cNvSpPr/>
          <p:nvPr/>
        </p:nvSpPr>
        <p:spPr>
          <a:xfrm>
            <a:off x="9189183" y="4718831"/>
            <a:ext cx="2890513" cy="9437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1CF1172-4ED4-7B2D-0236-57D12B36D547}"/>
              </a:ext>
            </a:extLst>
          </p:cNvPr>
          <p:cNvSpPr/>
          <p:nvPr/>
        </p:nvSpPr>
        <p:spPr>
          <a:xfrm>
            <a:off x="9738914" y="4794333"/>
            <a:ext cx="2340782" cy="769441"/>
          </a:xfrm>
          <a:prstGeom prst="rect">
            <a:avLst/>
          </a:prstGeom>
          <a:ln>
            <a:noFill/>
          </a:ln>
        </p:spPr>
        <p:txBody>
          <a:bodyPr wrap="square">
            <a:spAutoFit/>
          </a:bodyPr>
          <a:lstStyle/>
          <a:p>
            <a:pPr algn="ctr"/>
            <a:r>
              <a:rPr lang="en-US" altLang="zh-TW" sz="2200">
                <a:solidFill>
                  <a:schemeClr val="dk1"/>
                </a:solidFill>
              </a:rPr>
              <a:t>2024</a:t>
            </a:r>
            <a:r>
              <a:rPr lang="zh-TW" altLang="en-US" sz="2200">
                <a:solidFill>
                  <a:schemeClr val="dk1"/>
                </a:solidFill>
              </a:rPr>
              <a:t>年</a:t>
            </a:r>
            <a:r>
              <a:rPr lang="en-HK" altLang="zh-TW" sz="2200">
                <a:solidFill>
                  <a:schemeClr val="dk1"/>
                </a:solidFill>
              </a:rPr>
              <a:t>12</a:t>
            </a:r>
            <a:r>
              <a:rPr lang="zh-TW" altLang="en-US" sz="2200">
                <a:solidFill>
                  <a:schemeClr val="dk1"/>
                </a:solidFill>
              </a:rPr>
              <a:t>月</a:t>
            </a:r>
            <a:r>
              <a:rPr lang="en-HK" altLang="zh-TW" sz="2200">
                <a:solidFill>
                  <a:schemeClr val="dk1"/>
                </a:solidFill>
              </a:rPr>
              <a:t>13</a:t>
            </a:r>
            <a:r>
              <a:rPr lang="zh-TW" altLang="en-US" sz="2200">
                <a:solidFill>
                  <a:schemeClr val="dk1"/>
                </a:solidFill>
              </a:rPr>
              <a:t>日</a:t>
            </a:r>
            <a:br>
              <a:rPr lang="en-US" sz="2200">
                <a:solidFill>
                  <a:schemeClr val="dk1"/>
                </a:solidFill>
              </a:rPr>
            </a:br>
            <a:r>
              <a:rPr lang="en-US" sz="2200">
                <a:solidFill>
                  <a:schemeClr val="dk1"/>
                </a:solidFill>
              </a:rPr>
              <a:t>13:00-16:00</a:t>
            </a:r>
            <a:endParaRPr lang="en-US" sz="2200"/>
          </a:p>
        </p:txBody>
      </p:sp>
      <p:pic>
        <p:nvPicPr>
          <p:cNvPr id="24" name="Picture 12">
            <a:extLst>
              <a:ext uri="{FF2B5EF4-FFF2-40B4-BE49-F238E27FC236}">
                <a16:creationId xmlns:a16="http://schemas.microsoft.com/office/drawing/2014/main" id="{DFAD199D-9F71-9D69-2366-AB1FE1B25DFA}"/>
              </a:ext>
            </a:extLst>
          </p:cNvPr>
          <p:cNvPicPr>
            <a:picLocks noChangeAspect="1"/>
          </p:cNvPicPr>
          <p:nvPr/>
        </p:nvPicPr>
        <p:blipFill rotWithShape="1">
          <a:blip r:embed="rId3"/>
          <a:srcRect l="15462" t="-4855" r="19534" b="975"/>
          <a:stretch/>
        </p:blipFill>
        <p:spPr>
          <a:xfrm>
            <a:off x="9214697" y="4809561"/>
            <a:ext cx="649689" cy="394342"/>
          </a:xfrm>
          <a:prstGeom prst="rect">
            <a:avLst/>
          </a:prstGeom>
          <a:ln>
            <a:noFill/>
          </a:ln>
        </p:spPr>
      </p:pic>
      <p:sp>
        <p:nvSpPr>
          <p:cNvPr id="2" name="矩形 8">
            <a:extLst>
              <a:ext uri="{FF2B5EF4-FFF2-40B4-BE49-F238E27FC236}">
                <a16:creationId xmlns:a16="http://schemas.microsoft.com/office/drawing/2014/main" id="{E8B1F1F1-E08E-E051-C185-259F6F1D03AD}"/>
              </a:ext>
            </a:extLst>
          </p:cNvPr>
          <p:cNvSpPr/>
          <p:nvPr/>
        </p:nvSpPr>
        <p:spPr>
          <a:xfrm>
            <a:off x="0" y="1"/>
            <a:ext cx="12254750" cy="1159496"/>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white"/>
              </a:solidFill>
              <a:effectLst/>
              <a:uLnTx/>
              <a:uFillTx/>
              <a:latin typeface="Trebuchet MS" panose="020B0603020202020204"/>
              <a:ea typeface="微軟正黑體" panose="020B0604030504040204" pitchFamily="34" charset="-120"/>
              <a:cs typeface="+mn-cs"/>
            </a:endParaRPr>
          </a:p>
        </p:txBody>
      </p:sp>
      <p:pic>
        <p:nvPicPr>
          <p:cNvPr id="3" name="圖片 12">
            <a:extLst>
              <a:ext uri="{FF2B5EF4-FFF2-40B4-BE49-F238E27FC236}">
                <a16:creationId xmlns:a16="http://schemas.microsoft.com/office/drawing/2014/main" id="{679B8620-A9A9-A780-58BC-34E12647F1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28" y="281051"/>
            <a:ext cx="867252" cy="798519"/>
          </a:xfrm>
          <a:prstGeom prst="rect">
            <a:avLst/>
          </a:prstGeom>
        </p:spPr>
      </p:pic>
      <p:sp>
        <p:nvSpPr>
          <p:cNvPr id="5" name="文字方塊 29">
            <a:extLst>
              <a:ext uri="{FF2B5EF4-FFF2-40B4-BE49-F238E27FC236}">
                <a16:creationId xmlns:a16="http://schemas.microsoft.com/office/drawing/2014/main" id="{13D66C33-D35C-55A6-CA4F-B110BACA1BDD}"/>
              </a:ext>
            </a:extLst>
          </p:cNvPr>
          <p:cNvSpPr txBox="1">
            <a:spLocks noChangeArrowheads="1"/>
          </p:cNvSpPr>
          <p:nvPr/>
        </p:nvSpPr>
        <p:spPr bwMode="auto">
          <a:xfrm>
            <a:off x="3774984" y="9723"/>
            <a:ext cx="4394041" cy="1698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marL="0" marR="0">
              <a:spcBef>
                <a:spcPts val="0"/>
              </a:spcBef>
              <a:spcAft>
                <a:spcPts val="0"/>
              </a:spcAft>
            </a:pPr>
            <a:r>
              <a:rPr lang="zh-TW" sz="1600" b="1" kern="100">
                <a:effectLst/>
                <a:latin typeface="Microsoft YaHei" panose="020B0503020204020204" pitchFamily="34" charset="-122"/>
                <a:ea typeface="Microsoft YaHei" panose="020B0503020204020204" pitchFamily="34" charset="-122"/>
                <a:cs typeface="Times New Roman" panose="02020603050405020304" pitchFamily="18" charset="0"/>
              </a:rPr>
              <a:t>工業貿易署「工商機構支援基金」撥款資助</a:t>
            </a:r>
            <a:r>
              <a:rPr lang="en-US" sz="1600" b="1" kern="100">
                <a:effectLst/>
                <a:latin typeface="Microsoft YaHei" panose="020B0503020204020204" pitchFamily="34" charset="-122"/>
                <a:ea typeface="Microsoft YaHei" panose="020B0503020204020204" pitchFamily="34" charset="-122"/>
                <a:cs typeface="Times New Roman" panose="02020603050405020304" pitchFamily="18" charset="0"/>
              </a:rPr>
              <a:t>:</a:t>
            </a:r>
            <a:endParaRPr lang="en-GB" sz="1600" kern="100">
              <a:effectLst/>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6" name="文字方塊 13">
            <a:extLst>
              <a:ext uri="{FF2B5EF4-FFF2-40B4-BE49-F238E27FC236}">
                <a16:creationId xmlns:a16="http://schemas.microsoft.com/office/drawing/2014/main" id="{AA648125-2E5D-0348-1842-AD1D8F45FA16}"/>
              </a:ext>
            </a:extLst>
          </p:cNvPr>
          <p:cNvSpPr txBox="1">
            <a:spLocks noChangeArrowheads="1"/>
          </p:cNvSpPr>
          <p:nvPr/>
        </p:nvSpPr>
        <p:spPr bwMode="auto">
          <a:xfrm>
            <a:off x="9256284" y="0"/>
            <a:ext cx="1141095"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marL="0" marR="0">
              <a:spcBef>
                <a:spcPts val="0"/>
              </a:spcBef>
              <a:spcAft>
                <a:spcPts val="0"/>
              </a:spcAft>
            </a:pPr>
            <a:r>
              <a:rPr lang="zh-TW" sz="1600" b="1" kern="100">
                <a:effectLst/>
                <a:latin typeface="Microsoft YaHei" panose="020B0503020204020204" pitchFamily="34" charset="-122"/>
                <a:ea typeface="Microsoft YaHei" panose="020B0503020204020204" pitchFamily="34" charset="-122"/>
                <a:cs typeface="Times New Roman" panose="02020603050405020304" pitchFamily="18" charset="0"/>
              </a:rPr>
              <a:t>執行機構</a:t>
            </a:r>
            <a:r>
              <a:rPr lang="en-US" sz="1600" b="1" kern="100">
                <a:effectLst/>
                <a:latin typeface="Microsoft YaHei" panose="020B0503020204020204" pitchFamily="34" charset="-122"/>
                <a:ea typeface="Microsoft YaHei" panose="020B0503020204020204" pitchFamily="34" charset="-122"/>
                <a:cs typeface="Times New Roman" panose="02020603050405020304" pitchFamily="18" charset="0"/>
              </a:rPr>
              <a:t>:</a:t>
            </a:r>
            <a:endParaRPr lang="en-GB" sz="1600" kern="100">
              <a:effectLst/>
              <a:latin typeface="Microsoft YaHei" panose="020B0503020204020204" pitchFamily="34" charset="-122"/>
              <a:ea typeface="Microsoft YaHei" panose="020B0503020204020204" pitchFamily="34" charset="-122"/>
              <a:cs typeface="Times New Roman" panose="02020603050405020304" pitchFamily="18" charset="0"/>
            </a:endParaRPr>
          </a:p>
        </p:txBody>
      </p:sp>
      <p:pic>
        <p:nvPicPr>
          <p:cNvPr id="8" name="Picture 7">
            <a:extLst>
              <a:ext uri="{FF2B5EF4-FFF2-40B4-BE49-F238E27FC236}">
                <a16:creationId xmlns:a16="http://schemas.microsoft.com/office/drawing/2014/main" id="{5BEF054D-4301-F6CA-BA9B-A0255BBB46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4984" y="327978"/>
            <a:ext cx="4151212" cy="701164"/>
          </a:xfrm>
          <a:prstGeom prst="rect">
            <a:avLst/>
          </a:prstGeom>
        </p:spPr>
      </p:pic>
      <p:pic>
        <p:nvPicPr>
          <p:cNvPr id="9" name="Picture 8">
            <a:extLst>
              <a:ext uri="{FF2B5EF4-FFF2-40B4-BE49-F238E27FC236}">
                <a16:creationId xmlns:a16="http://schemas.microsoft.com/office/drawing/2014/main" id="{3B8FB3FC-0847-EC1A-52F4-19D876DA82BB}"/>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56284" y="392113"/>
            <a:ext cx="1644536" cy="676790"/>
          </a:xfrm>
          <a:prstGeom prst="rect">
            <a:avLst/>
          </a:prstGeom>
        </p:spPr>
      </p:pic>
      <p:sp>
        <p:nvSpPr>
          <p:cNvPr id="10" name="文字方塊 1">
            <a:extLst>
              <a:ext uri="{FF2B5EF4-FFF2-40B4-BE49-F238E27FC236}">
                <a16:creationId xmlns:a16="http://schemas.microsoft.com/office/drawing/2014/main" id="{BB22EEAC-F159-9255-CE5E-79D67E13DC5E}"/>
              </a:ext>
            </a:extLst>
          </p:cNvPr>
          <p:cNvSpPr txBox="1">
            <a:spLocks noChangeArrowheads="1"/>
          </p:cNvSpPr>
          <p:nvPr/>
        </p:nvSpPr>
        <p:spPr bwMode="auto">
          <a:xfrm>
            <a:off x="782728" y="-12295"/>
            <a:ext cx="1304096" cy="220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54000" tIns="45720" rIns="91440" bIns="45720" anchor="t" anchorCtr="0" upright="1">
            <a:noAutofit/>
          </a:bodyPr>
          <a:lstStyle/>
          <a:p>
            <a:pPr marL="0" marR="0">
              <a:spcBef>
                <a:spcPts val="0"/>
              </a:spcBef>
              <a:spcAft>
                <a:spcPts val="0"/>
              </a:spcAft>
            </a:pPr>
            <a:r>
              <a:rPr lang="zh-TW" sz="1600" b="1" kern="100">
                <a:latin typeface="Microsoft YaHei" panose="020B0503020204020204" pitchFamily="34" charset="-122"/>
                <a:ea typeface="Microsoft YaHei" panose="020B0503020204020204" pitchFamily="34" charset="-122"/>
                <a:cs typeface="Arial" panose="020B0604020202020204" pitchFamily="34" charset="0"/>
              </a:rPr>
              <a:t>主辦機構</a:t>
            </a:r>
            <a:r>
              <a:rPr lang="en-US" sz="1600" b="1" kern="100">
                <a:latin typeface="Microsoft YaHei" panose="020B0503020204020204" pitchFamily="34" charset="-122"/>
                <a:ea typeface="Microsoft YaHei" panose="020B0503020204020204" pitchFamily="34" charset="-122"/>
                <a:cs typeface="Arial" panose="020B0604020202020204" pitchFamily="34" charset="0"/>
              </a:rPr>
              <a:t>:</a:t>
            </a:r>
            <a:endParaRPr lang="en-GB" sz="1600" b="1" kern="100">
              <a:latin typeface="Microsoft YaHei" panose="020B0503020204020204" pitchFamily="34" charset="-122"/>
              <a:ea typeface="Microsoft YaHei" panose="020B0503020204020204" pitchFamily="34" charset="-122"/>
              <a:cs typeface="Arial" panose="020B0604020202020204" pitchFamily="34" charset="0"/>
            </a:endParaRPr>
          </a:p>
        </p:txBody>
      </p:sp>
      <p:graphicFrame>
        <p:nvGraphicFramePr>
          <p:cNvPr id="15" name="Table 14">
            <a:extLst>
              <a:ext uri="{FF2B5EF4-FFF2-40B4-BE49-F238E27FC236}">
                <a16:creationId xmlns:a16="http://schemas.microsoft.com/office/drawing/2014/main" id="{286AA624-4E71-12B0-12D9-D0965EAB3B60}"/>
              </a:ext>
            </a:extLst>
          </p:cNvPr>
          <p:cNvGraphicFramePr>
            <a:graphicFrameLocks noGrp="1"/>
          </p:cNvGraphicFramePr>
          <p:nvPr>
            <p:extLst>
              <p:ext uri="{D42A27DB-BD31-4B8C-83A1-F6EECF244321}">
                <p14:modId xmlns:p14="http://schemas.microsoft.com/office/powerpoint/2010/main" val="2431179772"/>
              </p:ext>
            </p:extLst>
          </p:nvPr>
        </p:nvGraphicFramePr>
        <p:xfrm>
          <a:off x="502582" y="2428570"/>
          <a:ext cx="8753702" cy="4023474"/>
        </p:xfrm>
        <a:graphic>
          <a:graphicData uri="http://schemas.openxmlformats.org/drawingml/2006/table">
            <a:tbl>
              <a:tblPr firstRow="1" firstCol="1" bandRow="1">
                <a:tableStyleId>{2A488322-F2BA-4B5B-9748-0D474271808F}</a:tableStyleId>
              </a:tblPr>
              <a:tblGrid>
                <a:gridCol w="1579547">
                  <a:extLst>
                    <a:ext uri="{9D8B030D-6E8A-4147-A177-3AD203B41FA5}">
                      <a16:colId xmlns:a16="http://schemas.microsoft.com/office/drawing/2014/main" val="1257090581"/>
                    </a:ext>
                  </a:extLst>
                </a:gridCol>
                <a:gridCol w="3482502">
                  <a:extLst>
                    <a:ext uri="{9D8B030D-6E8A-4147-A177-3AD203B41FA5}">
                      <a16:colId xmlns:a16="http://schemas.microsoft.com/office/drawing/2014/main" val="401816181"/>
                    </a:ext>
                  </a:extLst>
                </a:gridCol>
                <a:gridCol w="3691653">
                  <a:extLst>
                    <a:ext uri="{9D8B030D-6E8A-4147-A177-3AD203B41FA5}">
                      <a16:colId xmlns:a16="http://schemas.microsoft.com/office/drawing/2014/main" val="1139828052"/>
                    </a:ext>
                  </a:extLst>
                </a:gridCol>
              </a:tblGrid>
              <a:tr h="208823">
                <a:tc>
                  <a:txBody>
                    <a:bodyPr/>
                    <a:lstStyle/>
                    <a:p>
                      <a:pPr algn="ctr">
                        <a:lnSpc>
                          <a:spcPts val="2000"/>
                        </a:lnSpc>
                        <a:spcAft>
                          <a:spcPts val="0"/>
                        </a:spcAft>
                      </a:pPr>
                      <a:r>
                        <a:rPr lang="zh-TW" sz="1200" kern="100">
                          <a:effectLst/>
                        </a:rPr>
                        <a:t>時間</a:t>
                      </a:r>
                      <a:endParaRPr lang="en-US"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a:lnSpc>
                          <a:spcPts val="2000"/>
                        </a:lnSpc>
                        <a:spcAft>
                          <a:spcPts val="0"/>
                        </a:spcAft>
                      </a:pPr>
                      <a:r>
                        <a:rPr lang="zh-TW" sz="1200" kern="100">
                          <a:effectLst/>
                        </a:rPr>
                        <a:t>內容</a:t>
                      </a:r>
                      <a:endParaRPr lang="en-US"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a:lnSpc>
                          <a:spcPts val="2000"/>
                        </a:lnSpc>
                        <a:spcAft>
                          <a:spcPts val="0"/>
                        </a:spcAft>
                      </a:pPr>
                      <a:r>
                        <a:rPr lang="zh-TW" sz="1200" kern="100">
                          <a:effectLst/>
                        </a:rPr>
                        <a:t>講</a:t>
                      </a:r>
                      <a:r>
                        <a:rPr lang="zh-TW" altLang="en-US" sz="1200" kern="100">
                          <a:effectLst/>
                        </a:rPr>
                        <a:t>者</a:t>
                      </a:r>
                      <a:endParaRPr lang="en-US"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a:noFill/>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608028893"/>
                  </a:ext>
                </a:extLst>
              </a:tr>
              <a:tr h="253604">
                <a:tc>
                  <a:txBody>
                    <a:bodyPr/>
                    <a:lstStyle/>
                    <a:p>
                      <a:pPr algn="ctr">
                        <a:lnSpc>
                          <a:spcPct val="150000"/>
                        </a:lnSpc>
                        <a:spcAft>
                          <a:spcPts val="0"/>
                        </a:spcAft>
                      </a:pPr>
                      <a:r>
                        <a:rPr lang="en-US" sz="1200" kern="100">
                          <a:effectLst/>
                        </a:rPr>
                        <a:t>13:00 – 13:05</a:t>
                      </a:r>
                      <a:endParaRPr lang="en-US"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a:noFill/>
                    </a:lnL>
                    <a:lnR>
                      <a:noFill/>
                    </a:lnR>
                    <a:lnT w="25400" cmpd="sng">
                      <a:noFill/>
                    </a:lnT>
                    <a:lnB>
                      <a:noFill/>
                    </a:lnB>
                    <a:lnTlToBr w="12700" cmpd="sng">
                      <a:noFill/>
                      <a:prstDash val="solid"/>
                    </a:lnTlToBr>
                    <a:lnBlToTr w="12700" cmpd="sng">
                      <a:noFill/>
                      <a:prstDash val="solid"/>
                    </a:lnBlToTr>
                  </a:tcPr>
                </a:tc>
                <a:tc gridSpan="2">
                  <a:txBody>
                    <a:bodyPr/>
                    <a:lstStyle/>
                    <a:p>
                      <a:pPr algn="ctr">
                        <a:lnSpc>
                          <a:spcPct val="150000"/>
                        </a:lnSpc>
                        <a:spcAft>
                          <a:spcPts val="0"/>
                        </a:spcAft>
                      </a:pPr>
                      <a:r>
                        <a:rPr lang="zh-TW" altLang="en-US" sz="1200" kern="100">
                          <a:effectLst/>
                        </a:rPr>
                        <a:t>入場登記</a:t>
                      </a:r>
                      <a:endParaRPr lang="en-US"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a:noFill/>
                    </a:lnL>
                    <a:lnR>
                      <a:noFill/>
                    </a:lnR>
                    <a:lnT w="25400" cmpd="sng">
                      <a:noFill/>
                    </a:lnT>
                    <a:lnB>
                      <a:noFill/>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731245547"/>
                  </a:ext>
                </a:extLst>
              </a:tr>
              <a:tr h="542528">
                <a:tc>
                  <a:txBody>
                    <a:bodyPr/>
                    <a:lstStyle/>
                    <a:p>
                      <a:pPr algn="ctr">
                        <a:lnSpc>
                          <a:spcPct val="150000"/>
                        </a:lnSpc>
                        <a:spcAft>
                          <a:spcPts val="0"/>
                        </a:spcAft>
                      </a:pPr>
                      <a:r>
                        <a:rPr lang="en-US" sz="1200" kern="100">
                          <a:effectLst/>
                        </a:rPr>
                        <a:t>13:05 – 13:25</a:t>
                      </a:r>
                      <a:endParaRPr lang="en-US"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algn="l">
                        <a:lnSpc>
                          <a:spcPct val="150000"/>
                        </a:lnSpc>
                        <a:spcAft>
                          <a:spcPts val="0"/>
                        </a:spcAft>
                      </a:pPr>
                      <a:r>
                        <a:rPr lang="zh-TW" altLang="en-US" sz="1200" kern="100">
                          <a:effectLst/>
                          <a:latin typeface="微軟正黑體" panose="020B0604030504040204" pitchFamily="34" charset="-120"/>
                          <a:ea typeface="微軟正黑體" panose="020B0604030504040204" pitchFamily="34" charset="-120"/>
                          <a:cs typeface="Times New Roman" panose="02020603050405020304" pitchFamily="18" charset="0"/>
                        </a:rPr>
                        <a:t>「工商機構支援基金」資助項目介紹</a:t>
                      </a:r>
                      <a:endParaRPr lang="en-HK" alt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algn="l">
                        <a:lnSpc>
                          <a:spcPct val="150000"/>
                        </a:lnSpc>
                        <a:spcAft>
                          <a:spcPts val="0"/>
                        </a:spcAft>
                      </a:pPr>
                      <a:r>
                        <a:rPr lang="zh-TW" altLang="en-US" sz="1200" kern="100">
                          <a:effectLst/>
                          <a:latin typeface="微軟正黑體" panose="020B0604030504040204" pitchFamily="34" charset="-120"/>
                          <a:ea typeface="微軟正黑體" panose="020B0604030504040204" pitchFamily="34" charset="-120"/>
                          <a:cs typeface="Times New Roman" panose="02020603050405020304" pitchFamily="18" charset="0"/>
                        </a:rPr>
                        <a:t>香港三維打印協會 會長 </a:t>
                      </a:r>
                      <a:endParaRPr lang="en-HK" alt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l">
                        <a:lnSpc>
                          <a:spcPct val="150000"/>
                        </a:lnSpc>
                        <a:spcAft>
                          <a:spcPts val="0"/>
                        </a:spcAft>
                      </a:pPr>
                      <a:r>
                        <a:rPr lang="zh-TW" altLang="en-US" sz="1200" kern="100">
                          <a:effectLst/>
                          <a:latin typeface="微軟正黑體" panose="020B0604030504040204" pitchFamily="34" charset="-120"/>
                          <a:ea typeface="微軟正黑體" panose="020B0604030504040204" pitchFamily="34" charset="-120"/>
                          <a:cs typeface="Times New Roman" panose="02020603050405020304" pitchFamily="18" charset="0"/>
                        </a:rPr>
                        <a:t>胡力恒先生 及 管理層成員</a:t>
                      </a:r>
                      <a:endParaRPr lang="en-HK" alt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44431640"/>
                  </a:ext>
                </a:extLst>
              </a:tr>
              <a:tr h="1120491">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sz="1200" kern="100">
                          <a:effectLst/>
                        </a:rPr>
                        <a:t>13:25– 13:40</a:t>
                      </a:r>
                      <a:endParaRPr lang="en-US"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zh-TW" altLang="en-US" sz="1200" kern="100">
                          <a:effectLst/>
                          <a:latin typeface="微軟正黑體" panose="020B0604030504040204" pitchFamily="34" charset="-120"/>
                          <a:ea typeface="微軟正黑體" panose="020B0604030504040204" pitchFamily="34" charset="-120"/>
                          <a:cs typeface="Times New Roman" panose="02020603050405020304" pitchFamily="18" charset="0"/>
                        </a:rPr>
                        <a:t>展覽會活動「香港館」詳情及問答環節</a:t>
                      </a: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zh-TW" altLang="en-US" sz="1200" kern="100">
                          <a:effectLst/>
                          <a:latin typeface="微軟正黑體" panose="020B0604030504040204" pitchFamily="34" charset="-120"/>
                          <a:ea typeface="+mn-ea"/>
                          <a:cs typeface="Times New Roman" panose="02020603050405020304" pitchFamily="18" charset="0"/>
                        </a:rPr>
                        <a:t>香港生產力促進局 機械人及人工智能部</a:t>
                      </a:r>
                      <a:endParaRPr lang="en-HK" altLang="zh-TW" sz="1200" kern="100">
                        <a:effectLst/>
                        <a:latin typeface="微軟正黑體" panose="020B0604030504040204" pitchFamily="34" charset="-120"/>
                        <a:ea typeface="+mn-ea"/>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zh-TW" altLang="en-US" sz="1200" kern="100">
                          <a:effectLst/>
                          <a:latin typeface="微軟正黑體" panose="020B0604030504040204" pitchFamily="34" charset="-120"/>
                          <a:ea typeface="+mn-ea"/>
                          <a:cs typeface="Times New Roman" panose="02020603050405020304" pitchFamily="18" charset="0"/>
                        </a:rPr>
                        <a:t>總經理                馮國輝先生</a:t>
                      </a:r>
                    </a:p>
                    <a:p>
                      <a:pPr marL="0" marR="0" lvl="0" indent="0" algn="l" defTabSz="914400" rtl="0" eaLnBrk="1" fontAlgn="auto" latinLnBrk="0" hangingPunct="1">
                        <a:lnSpc>
                          <a:spcPct val="150000"/>
                        </a:lnSpc>
                        <a:spcBef>
                          <a:spcPts val="0"/>
                        </a:spcBef>
                        <a:spcAft>
                          <a:spcPts val="0"/>
                        </a:spcAft>
                        <a:buClrTx/>
                        <a:buSzTx/>
                        <a:buFontTx/>
                        <a:buNone/>
                        <a:tabLst/>
                        <a:defRPr/>
                      </a:pPr>
                      <a:r>
                        <a:rPr lang="zh-TW" altLang="en-US" sz="1200" kern="100">
                          <a:effectLst/>
                          <a:latin typeface="微軟正黑體" panose="020B0604030504040204" pitchFamily="34" charset="-120"/>
                          <a:ea typeface="+mn-ea"/>
                          <a:cs typeface="Times New Roman" panose="02020603050405020304" pitchFamily="18" charset="0"/>
                        </a:rPr>
                        <a:t>香港生產力促進局 特種製造技術部</a:t>
                      </a:r>
                      <a:endParaRPr lang="en-HK" altLang="zh-TW" sz="1200" kern="100">
                        <a:effectLst/>
                        <a:latin typeface="微軟正黑體" panose="020B0604030504040204" pitchFamily="34" charset="-120"/>
                        <a:ea typeface="+mn-ea"/>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zh-TW" altLang="en-US" sz="1200" kern="100">
                          <a:effectLst/>
                          <a:latin typeface="微軟正黑體" panose="020B0604030504040204" pitchFamily="34" charset="-120"/>
                          <a:ea typeface="+mn-ea"/>
                          <a:cs typeface="Times New Roman" panose="02020603050405020304" pitchFamily="18" charset="0"/>
                        </a:rPr>
                        <a:t>助理首席顧問       盧維先生</a:t>
                      </a:r>
                      <a:endParaRPr lang="en-US"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58512698"/>
                  </a:ext>
                </a:extLst>
              </a:tr>
              <a:tr h="542586">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sz="1200" kern="100">
                          <a:effectLst/>
                        </a:rPr>
                        <a:t>13:40 – 14:30</a:t>
                      </a:r>
                      <a:endParaRPr lang="en-US"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zh-TW" altLang="en-US" sz="1200" kern="100">
                          <a:effectLst/>
                        </a:rPr>
                        <a:t>哈薩克斯坦醫療、牙科等高增值市場現況及發展機會</a:t>
                      </a:r>
                      <a:endParaRPr lang="en-HK"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algn="l">
                        <a:lnSpc>
                          <a:spcPct val="150000"/>
                        </a:lnSpc>
                        <a:spcAft>
                          <a:spcPts val="0"/>
                        </a:spcAft>
                      </a:pPr>
                      <a:r>
                        <a:rPr lang="zh-TW" altLang="en-US" sz="1200" kern="100">
                          <a:effectLst/>
                        </a:rPr>
                        <a:t>科能三維科技（醫療）有限公司</a:t>
                      </a:r>
                      <a:endParaRPr lang="en-HK" altLang="zh-TW" sz="1200" kern="100">
                        <a:effectLst/>
                      </a:endParaRPr>
                    </a:p>
                    <a:p>
                      <a:pPr algn="l">
                        <a:lnSpc>
                          <a:spcPct val="150000"/>
                        </a:lnSpc>
                        <a:spcAft>
                          <a:spcPts val="0"/>
                        </a:spcAft>
                      </a:pPr>
                      <a:r>
                        <a:rPr lang="zh-TW" altLang="en-US" sz="1200" kern="100">
                          <a:effectLst/>
                        </a:rPr>
                        <a:t>創辦人及行政總裁 丘榮豐先生</a:t>
                      </a:r>
                      <a:endParaRPr lang="en-HK" sz="1600"/>
                    </a:p>
                  </a:txBody>
                  <a:tcPr marL="68580" marR="6858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55761965"/>
                  </a:ext>
                </a:extLst>
              </a:tr>
              <a:tr h="253604">
                <a:tc>
                  <a:txBody>
                    <a:bodyPr/>
                    <a:lstStyle/>
                    <a:p>
                      <a:pPr algn="ctr">
                        <a:lnSpc>
                          <a:spcPct val="150000"/>
                        </a:lnSpc>
                        <a:spcAft>
                          <a:spcPts val="0"/>
                        </a:spcAft>
                      </a:pPr>
                      <a:r>
                        <a:rPr lang="en-US" sz="1200" kern="100">
                          <a:effectLst/>
                        </a:rPr>
                        <a:t>14:30 – 14:35</a:t>
                      </a:r>
                      <a:endParaRPr lang="en-US"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gridSpan="2">
                  <a:txBody>
                    <a:bodyPr/>
                    <a:lstStyle/>
                    <a:p>
                      <a:pPr algn="ctr">
                        <a:lnSpc>
                          <a:spcPct val="150000"/>
                        </a:lnSpc>
                        <a:spcAft>
                          <a:spcPts val="0"/>
                        </a:spcAft>
                      </a:pPr>
                      <a:r>
                        <a:rPr lang="zh-TW" altLang="en-US" sz="1200" kern="100">
                          <a:effectLst/>
                        </a:rPr>
                        <a:t>小休</a:t>
                      </a:r>
                      <a:endParaRPr lang="en-US"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551869310"/>
                  </a:ext>
                </a:extLst>
              </a:tr>
              <a:tr h="542586">
                <a:tc>
                  <a:txBody>
                    <a:bodyPr/>
                    <a:lstStyle/>
                    <a:p>
                      <a:pPr algn="ctr"/>
                      <a:r>
                        <a:rPr lang="en-HK" sz="1200"/>
                        <a:t>14:35 – 15:25</a:t>
                      </a:r>
                    </a:p>
                  </a:txBody>
                  <a:tcPr anchor="ctr">
                    <a:lnT>
                      <a:noFill/>
                    </a:lnT>
                  </a:tcPr>
                </a:tc>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zh-TW" altLang="en-US" sz="1200" kern="100">
                          <a:effectLst/>
                          <a:latin typeface="微軟正黑體" panose="020B0604030504040204" pitchFamily="34" charset="-120"/>
                          <a:ea typeface="+mn-ea"/>
                          <a:cs typeface="Times New Roman" panose="02020603050405020304" pitchFamily="18" charset="0"/>
                        </a:rPr>
                        <a:t>中國新能源汽車、消費電子與醫療產業</a:t>
                      </a:r>
                      <a:r>
                        <a:rPr lang="en-US" altLang="zh-TW" sz="1200" kern="100">
                          <a:effectLst/>
                          <a:latin typeface="微軟正黑體" panose="020B0604030504040204" pitchFamily="34" charset="-120"/>
                          <a:ea typeface="+mn-ea"/>
                          <a:cs typeface="Times New Roman" panose="02020603050405020304" pitchFamily="18" charset="0"/>
                        </a:rPr>
                        <a:t>3D</a:t>
                      </a:r>
                      <a:r>
                        <a:rPr lang="zh-TW" altLang="en-US" sz="1200" kern="100">
                          <a:effectLst/>
                          <a:latin typeface="微軟正黑體" panose="020B0604030504040204" pitchFamily="34" charset="-120"/>
                          <a:ea typeface="+mn-ea"/>
                          <a:cs typeface="Times New Roman" panose="02020603050405020304" pitchFamily="18" charset="0"/>
                        </a:rPr>
                        <a:t>列印應用與發展趨勢分享</a:t>
                      </a:r>
                    </a:p>
                  </a:txBody>
                  <a:tcPr marL="68580" marR="68580" marT="0" marB="0" anchor="ctr">
                    <a:lnR>
                      <a:noFill/>
                    </a:lnR>
                    <a:lnT>
                      <a:noFill/>
                    </a:lnT>
                    <a:lnB w="25400" cmpd="sng">
                      <a:noFill/>
                    </a:lnB>
                    <a:lnTlToBr w="12700" cmpd="sng">
                      <a:noFill/>
                      <a:prstDash val="solid"/>
                    </a:lnTlToBr>
                    <a:lnBlToTr w="12700" cmpd="sng">
                      <a:noFill/>
                      <a:prstDash val="solid"/>
                    </a:lnBlToTr>
                  </a:tcPr>
                </a:tc>
                <a:tc>
                  <a:txBody>
                    <a:bodyPr/>
                    <a:lstStyle/>
                    <a:p>
                      <a:pPr algn="l">
                        <a:lnSpc>
                          <a:spcPct val="150000"/>
                        </a:lnSpc>
                        <a:spcAft>
                          <a:spcPts val="0"/>
                        </a:spcAft>
                      </a:pPr>
                      <a:r>
                        <a:rPr lang="zh-TW" altLang="en-US" sz="1200" kern="100">
                          <a:effectLst/>
                        </a:rPr>
                        <a:t>廣州光亞法蘭克福展覽有限公司</a:t>
                      </a:r>
                      <a:endParaRPr lang="en-HK" altLang="zh-TW" sz="1200" kern="100">
                        <a:effectLst/>
                      </a:endParaRPr>
                    </a:p>
                    <a:p>
                      <a:pPr algn="l">
                        <a:lnSpc>
                          <a:spcPct val="150000"/>
                        </a:lnSpc>
                        <a:spcAft>
                          <a:spcPts val="0"/>
                        </a:spcAft>
                      </a:pPr>
                      <a:r>
                        <a:rPr lang="zh-TW" altLang="en-US" sz="1200" kern="100">
                          <a:effectLst/>
                        </a:rPr>
                        <a:t>項目經理 黃熙先生</a:t>
                      </a:r>
                    </a:p>
                  </a:txBody>
                  <a:tcPr marL="68580" marR="68580" marT="0" marB="0" anchor="ct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992395988"/>
                  </a:ext>
                </a:extLst>
              </a:tr>
              <a:tr h="54258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HK" sz="1200"/>
                        <a:t>15:25 – 16:00</a:t>
                      </a:r>
                    </a:p>
                  </a:txBody>
                  <a:tcPr anchor="ctr">
                    <a:lnR>
                      <a:noFill/>
                    </a:lnR>
                  </a:tcPr>
                </a:tc>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zh-TW" altLang="en-US" sz="1200" kern="100">
                          <a:effectLst/>
                        </a:rPr>
                        <a:t>中國內地三維打印服務現狀</a:t>
                      </a:r>
                      <a:endParaRPr lang="en-HK" altLang="zh-TW" sz="1200" kern="100">
                        <a:effectLst/>
                      </a:endParaRPr>
                    </a:p>
                  </a:txBody>
                  <a:tcPr marL="68580" marR="68580" marT="0" marB="0" anchor="ctr">
                    <a:lnL>
                      <a:noFill/>
                    </a:lnL>
                    <a:lnR>
                      <a:noFill/>
                    </a:lnR>
                    <a:lnT>
                      <a:noFill/>
                    </a:lnT>
                    <a:lnB w="25400" cmpd="sng">
                      <a:noFill/>
                    </a:lnB>
                    <a:lnTlToBr w="12700" cmpd="sng">
                      <a:noFill/>
                      <a:prstDash val="solid"/>
                    </a:lnTlToBr>
                    <a:lnBlToTr w="12700" cmpd="sng">
                      <a:noFill/>
                      <a:prstDash val="solid"/>
                    </a:lnBlToTr>
                  </a:tcPr>
                </a:tc>
                <a:tc>
                  <a:txBody>
                    <a:bodyPr/>
                    <a:lstStyle/>
                    <a:p>
                      <a:pPr algn="l">
                        <a:lnSpc>
                          <a:spcPct val="150000"/>
                        </a:lnSpc>
                        <a:spcAft>
                          <a:spcPts val="0"/>
                        </a:spcAft>
                      </a:pPr>
                      <a:r>
                        <a:rPr lang="zh-TW" altLang="en-US" sz="1200" kern="100">
                          <a:effectLst/>
                        </a:rPr>
                        <a:t>南極熊</a:t>
                      </a:r>
                      <a:r>
                        <a:rPr lang="en-US" altLang="zh-TW" sz="1200" kern="100">
                          <a:effectLst/>
                        </a:rPr>
                        <a:t>3D</a:t>
                      </a:r>
                      <a:r>
                        <a:rPr lang="zh-TW" altLang="en-US" sz="1200" kern="100">
                          <a:effectLst/>
                        </a:rPr>
                        <a:t>打印網</a:t>
                      </a:r>
                      <a:endParaRPr lang="en-HK" altLang="zh-TW" sz="1200" kern="100">
                        <a:effectLst/>
                      </a:endParaRPr>
                    </a:p>
                    <a:p>
                      <a:pPr algn="l">
                        <a:lnSpc>
                          <a:spcPct val="150000"/>
                        </a:lnSpc>
                        <a:spcAft>
                          <a:spcPts val="0"/>
                        </a:spcAft>
                      </a:pPr>
                      <a:r>
                        <a:rPr lang="zh-TW" altLang="en-US" sz="1200" kern="100">
                          <a:effectLst/>
                        </a:rPr>
                        <a:t>創始人兼總經理黎海雄先生 </a:t>
                      </a:r>
                    </a:p>
                  </a:txBody>
                  <a:tcPr marL="68580" marR="68580" marT="0" marB="0" anchor="ct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987889869"/>
                  </a:ext>
                </a:extLst>
              </a:tr>
            </a:tbl>
          </a:graphicData>
        </a:graphic>
      </p:graphicFrame>
    </p:spTree>
    <p:extLst>
      <p:ext uri="{BB962C8B-B14F-4D97-AF65-F5344CB8AC3E}">
        <p14:creationId xmlns:p14="http://schemas.microsoft.com/office/powerpoint/2010/main" val="47830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1"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HK"/>
            </a:p>
          </p:txBody>
        </p:sp>
        <p:sp>
          <p:nvSpPr>
            <p:cNvPr id="42"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HK"/>
            </a:p>
          </p:txBody>
        </p:sp>
        <p:sp>
          <p:nvSpPr>
            <p:cNvPr id="43" name="Isosceles Triangle 42">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HK"/>
            </a:p>
          </p:txBody>
        </p:sp>
        <p:sp>
          <p:nvSpPr>
            <p:cNvPr id="44"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HK"/>
            </a:p>
          </p:txBody>
        </p:sp>
        <p:sp>
          <p:nvSpPr>
            <p:cNvPr id="45"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HK"/>
            </a:p>
          </p:txBody>
        </p:sp>
        <p:sp>
          <p:nvSpPr>
            <p:cNvPr id="46"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HK"/>
            </a:p>
          </p:txBody>
        </p:sp>
        <p:sp>
          <p:nvSpPr>
            <p:cNvPr id="47" name="Isosceles Triangle 46">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HK"/>
            </a:p>
          </p:txBody>
        </p:sp>
        <p:sp>
          <p:nvSpPr>
            <p:cNvPr id="48" name="Isosceles Triangle 47">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HK"/>
            </a:p>
          </p:txBody>
        </p:sp>
      </p:grpSp>
      <p:sp>
        <p:nvSpPr>
          <p:cNvPr id="49" name="Rectangle 48">
            <a:extLst>
              <a:ext uri="{FF2B5EF4-FFF2-40B4-BE49-F238E27FC236}">
                <a16:creationId xmlns:a16="http://schemas.microsoft.com/office/drawing/2014/main" id="{9B8A5A16-7BE9-4AA1-9B5E-00FAFA5C8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C55D27F9-7623-4A6E-89FF-87E6C4E0D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3" name="Straight Connector 22">
              <a:extLst>
                <a:ext uri="{FF2B5EF4-FFF2-40B4-BE49-F238E27FC236}">
                  <a16:creationId xmlns:a16="http://schemas.microsoft.com/office/drawing/2014/main" id="{67B7CFC0-1E17-41C5-BF93-16E99B1F89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alpha val="80000"/>
                </a:srgbClr>
              </a:solidFill>
            </a:ln>
          </p:spPr>
          <p:style>
            <a:lnRef idx="2">
              <a:schemeClr val="accent1"/>
            </a:lnRef>
            <a:fillRef idx="0">
              <a:schemeClr val="accent1"/>
            </a:fillRef>
            <a:effectRef idx="1">
              <a:schemeClr val="accent1"/>
            </a:effectRef>
            <a:fontRef idx="minor">
              <a:schemeClr val="tx1"/>
            </a:fontRef>
          </p:style>
        </p:cxnSp>
        <p:sp>
          <p:nvSpPr>
            <p:cNvPr id="51" name="Rectangle 23">
              <a:extLst>
                <a:ext uri="{FF2B5EF4-FFF2-40B4-BE49-F238E27FC236}">
                  <a16:creationId xmlns:a16="http://schemas.microsoft.com/office/drawing/2014/main" id="{8640594F-E37B-4D91-8E95-9DA62A9B96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HK"/>
            </a:p>
          </p:txBody>
        </p:sp>
        <p:sp>
          <p:nvSpPr>
            <p:cNvPr id="25" name="Rectangle 25">
              <a:extLst>
                <a:ext uri="{FF2B5EF4-FFF2-40B4-BE49-F238E27FC236}">
                  <a16:creationId xmlns:a16="http://schemas.microsoft.com/office/drawing/2014/main" id="{93C9D004-5359-4937-9D4B-EC89888063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HK"/>
            </a:p>
          </p:txBody>
        </p:sp>
        <p:sp>
          <p:nvSpPr>
            <p:cNvPr id="52" name="Isosceles Triangle 51">
              <a:extLst>
                <a:ext uri="{FF2B5EF4-FFF2-40B4-BE49-F238E27FC236}">
                  <a16:creationId xmlns:a16="http://schemas.microsoft.com/office/drawing/2014/main" id="{0DE8B4BF-A71A-4324-A033-7886CF70A0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HK"/>
            </a:p>
          </p:txBody>
        </p:sp>
        <p:sp>
          <p:nvSpPr>
            <p:cNvPr id="27" name="Rectangle 27">
              <a:extLst>
                <a:ext uri="{FF2B5EF4-FFF2-40B4-BE49-F238E27FC236}">
                  <a16:creationId xmlns:a16="http://schemas.microsoft.com/office/drawing/2014/main" id="{5697F627-1058-435C-96D4-98AB552C6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HK"/>
            </a:p>
          </p:txBody>
        </p:sp>
        <p:cxnSp>
          <p:nvCxnSpPr>
            <p:cNvPr id="53" name="Straight Connector 52">
              <a:extLst>
                <a:ext uri="{FF2B5EF4-FFF2-40B4-BE49-F238E27FC236}">
                  <a16:creationId xmlns:a16="http://schemas.microsoft.com/office/drawing/2014/main" id="{492EF457-D744-4C61-8670-518EC1D2D5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645924"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29" name="Rectangle 29">
              <a:extLst>
                <a:ext uri="{FF2B5EF4-FFF2-40B4-BE49-F238E27FC236}">
                  <a16:creationId xmlns:a16="http://schemas.microsoft.com/office/drawing/2014/main" id="{49E61018-BC96-47DC-B47F-FFBA96BAD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HK"/>
            </a:p>
          </p:txBody>
        </p:sp>
        <p:sp>
          <p:nvSpPr>
            <p:cNvPr id="54" name="Isosceles Triangle 53">
              <a:extLst>
                <a:ext uri="{FF2B5EF4-FFF2-40B4-BE49-F238E27FC236}">
                  <a16:creationId xmlns:a16="http://schemas.microsoft.com/office/drawing/2014/main" id="{3CA434EC-618C-4787-86BA-1BF47478EE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HK"/>
            </a:p>
          </p:txBody>
        </p:sp>
        <p:sp>
          <p:nvSpPr>
            <p:cNvPr id="31" name="Isosceles Triangle 30">
              <a:extLst>
                <a:ext uri="{FF2B5EF4-FFF2-40B4-BE49-F238E27FC236}">
                  <a16:creationId xmlns:a16="http://schemas.microsoft.com/office/drawing/2014/main" id="{97378863-CDB3-4B0F-A65C-98A1252DD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HK"/>
            </a:p>
          </p:txBody>
        </p:sp>
      </p:grpSp>
      <p:sp>
        <p:nvSpPr>
          <p:cNvPr id="7" name="TextBox 6">
            <a:extLst>
              <a:ext uri="{FF2B5EF4-FFF2-40B4-BE49-F238E27FC236}">
                <a16:creationId xmlns:a16="http://schemas.microsoft.com/office/drawing/2014/main" id="{EE55C5C0-5EFB-E600-5E9C-F15E7C599E4D}"/>
              </a:ext>
            </a:extLst>
          </p:cNvPr>
          <p:cNvSpPr txBox="1"/>
          <p:nvPr/>
        </p:nvSpPr>
        <p:spPr>
          <a:xfrm>
            <a:off x="-555294" y="108377"/>
            <a:ext cx="6185775" cy="954107"/>
          </a:xfrm>
          <a:prstGeom prst="rect">
            <a:avLst/>
          </a:prstGeom>
          <a:noFill/>
        </p:spPr>
        <p:txBody>
          <a:bodyPr wrap="square">
            <a:spAutoFit/>
          </a:bodyPr>
          <a:lstStyle/>
          <a:p>
            <a:pPr marR="0" lvl="0" algn="ctr">
              <a:spcBef>
                <a:spcPts val="0"/>
              </a:spcBef>
              <a:spcAft>
                <a:spcPts val="0"/>
              </a:spcAft>
            </a:pPr>
            <a:r>
              <a:rPr lang="en-US" altLang="zh-TW" sz="2800" b="1" u="sng">
                <a:ea typeface="DengXian" panose="02010600030101010101" pitchFamily="2" charset="-122"/>
                <a:cs typeface="SimSun" panose="02010600030101010101" pitchFamily="2" charset="-122"/>
              </a:rPr>
              <a:t>HK3DPA </a:t>
            </a:r>
            <a:r>
              <a:rPr lang="en-HK" altLang="zh-TW" sz="2800" b="1" u="sng">
                <a:ea typeface="DengXian" panose="02010600030101010101" pitchFamily="2" charset="-122"/>
                <a:cs typeface="SimSun" panose="02010600030101010101" pitchFamily="2" charset="-122"/>
              </a:rPr>
              <a:t>Shenzhen </a:t>
            </a:r>
            <a:r>
              <a:rPr lang="en-US" altLang="zh-TW" sz="2800" b="1" u="sng">
                <a:ea typeface="DengXian" panose="02010600030101010101" pitchFamily="2" charset="-122"/>
                <a:cs typeface="SimSun" panose="02010600030101010101" pitchFamily="2" charset="-122"/>
              </a:rPr>
              <a:t>exhibition</a:t>
            </a:r>
          </a:p>
          <a:p>
            <a:pPr marR="0" lvl="0" algn="ctr">
              <a:spcBef>
                <a:spcPts val="0"/>
              </a:spcBef>
              <a:spcAft>
                <a:spcPts val="0"/>
              </a:spcAft>
            </a:pPr>
            <a:r>
              <a:rPr lang="en-US" sz="2800">
                <a:ea typeface="DengXian" panose="02010600030101010101" pitchFamily="2" charset="-122"/>
                <a:cs typeface="SimSun" panose="02010600030101010101" pitchFamily="2" charset="-122"/>
              </a:rPr>
              <a:t>Layout</a:t>
            </a:r>
          </a:p>
        </p:txBody>
      </p:sp>
      <p:pic>
        <p:nvPicPr>
          <p:cNvPr id="39" name="Picture 38" descr="A group of people standing around a booth&#10;&#10;Description automatically generated">
            <a:extLst>
              <a:ext uri="{FF2B5EF4-FFF2-40B4-BE49-F238E27FC236}">
                <a16:creationId xmlns:a16="http://schemas.microsoft.com/office/drawing/2014/main" id="{017BFD94-12A0-A0DD-4C6C-A28798542335}"/>
              </a:ext>
            </a:extLst>
          </p:cNvPr>
          <p:cNvPicPr>
            <a:picLocks noChangeAspect="1"/>
          </p:cNvPicPr>
          <p:nvPr/>
        </p:nvPicPr>
        <p:blipFill>
          <a:blip r:embed="rId2" cstate="print">
            <a:extLst>
              <a:ext uri="{28A0092B-C50C-407E-A947-70E740481C1C}">
                <a14:useLocalDpi xmlns:a14="http://schemas.microsoft.com/office/drawing/2010/main" val="0"/>
              </a:ext>
            </a:extLst>
          </a:blip>
          <a:srcRect t="18057"/>
          <a:stretch/>
        </p:blipFill>
        <p:spPr>
          <a:xfrm>
            <a:off x="6153549" y="4182534"/>
            <a:ext cx="4083646" cy="25087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6" name="Picture 55" descr="A group of men at a convention&#10;&#10;Description automatically generated">
            <a:extLst>
              <a:ext uri="{FF2B5EF4-FFF2-40B4-BE49-F238E27FC236}">
                <a16:creationId xmlns:a16="http://schemas.microsoft.com/office/drawing/2014/main" id="{1543132B-3B33-9E84-58FB-07323A66DCF4}"/>
              </a:ext>
            </a:extLst>
          </p:cNvPr>
          <p:cNvPicPr>
            <a:picLocks noChangeAspect="1"/>
          </p:cNvPicPr>
          <p:nvPr/>
        </p:nvPicPr>
        <p:blipFill>
          <a:blip r:embed="rId3" cstate="print">
            <a:extLst>
              <a:ext uri="{28A0092B-C50C-407E-A947-70E740481C1C}">
                <a14:useLocalDpi xmlns:a14="http://schemas.microsoft.com/office/drawing/2010/main" val="0"/>
              </a:ext>
            </a:extLst>
          </a:blip>
          <a:srcRect t="16489" b="10721"/>
          <a:stretch/>
        </p:blipFill>
        <p:spPr>
          <a:xfrm>
            <a:off x="1091740" y="4225491"/>
            <a:ext cx="4527461" cy="247070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8" name="Picture 57">
            <a:extLst>
              <a:ext uri="{FF2B5EF4-FFF2-40B4-BE49-F238E27FC236}">
                <a16:creationId xmlns:a16="http://schemas.microsoft.com/office/drawing/2014/main" id="{5A5F137F-E2EB-1081-6B13-A5DE5DA1E4B9}"/>
              </a:ext>
            </a:extLst>
          </p:cNvPr>
          <p:cNvPicPr>
            <a:picLocks noChangeAspect="1"/>
          </p:cNvPicPr>
          <p:nvPr/>
        </p:nvPicPr>
        <p:blipFill>
          <a:blip r:embed="rId4"/>
          <a:stretch>
            <a:fillRect/>
          </a:stretch>
        </p:blipFill>
        <p:spPr>
          <a:xfrm>
            <a:off x="5176297" y="328683"/>
            <a:ext cx="6320185" cy="34920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5" name="Picture 34" descr="A large white sign with a large sign and a large sign&#10;&#10;Description automatically generated with medium confidence">
            <a:extLst>
              <a:ext uri="{FF2B5EF4-FFF2-40B4-BE49-F238E27FC236}">
                <a16:creationId xmlns:a16="http://schemas.microsoft.com/office/drawing/2014/main" id="{CB05A891-BDA8-CF1E-F849-FE3BCC1D84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539" y="1213016"/>
            <a:ext cx="3576713" cy="26825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431683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Vector | Abstract orange polygonal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7723" b="29028"/>
          <a:stretch/>
        </p:blipFill>
        <p:spPr bwMode="auto">
          <a:xfrm>
            <a:off x="1524" y="-14515"/>
            <a:ext cx="12190476" cy="6894285"/>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a:extLst>
              <a:ext uri="{FF2B5EF4-FFF2-40B4-BE49-F238E27FC236}">
                <a16:creationId xmlns:a16="http://schemas.microsoft.com/office/drawing/2014/main" id="{E65FA789-0CF2-4D67-A900-DF0E22D0691F}"/>
              </a:ext>
            </a:extLst>
          </p:cNvPr>
          <p:cNvSpPr/>
          <p:nvPr/>
        </p:nvSpPr>
        <p:spPr>
          <a:xfrm>
            <a:off x="3323044" y="202419"/>
            <a:ext cx="5938788" cy="954107"/>
          </a:xfrm>
          <a:prstGeom prst="rect">
            <a:avLst/>
          </a:prstGeom>
        </p:spPr>
        <p:txBody>
          <a:bodyPr wrap="square">
            <a:spAutoFit/>
          </a:bodyPr>
          <a:lstStyle/>
          <a:p>
            <a:pPr marR="0" lvl="0" algn="ctr">
              <a:spcBef>
                <a:spcPts val="0"/>
              </a:spcBef>
              <a:spcAft>
                <a:spcPts val="0"/>
              </a:spcAft>
            </a:pPr>
            <a:r>
              <a:rPr lang="en-US" altLang="zh-TW" sz="2800" b="1" u="sng">
                <a:ea typeface="DengXian" panose="02010600030101010101" pitchFamily="2" charset="-122"/>
                <a:cs typeface="SimSun" panose="02010600030101010101" pitchFamily="2" charset="-122"/>
              </a:rPr>
              <a:t>HK3DPA Shenzhen exhibition </a:t>
            </a:r>
            <a:r>
              <a:rPr lang="en-US" sz="2800">
                <a:ea typeface="DengXian" panose="02010600030101010101" pitchFamily="2" charset="-122"/>
                <a:cs typeface="SimSun" panose="02010600030101010101" pitchFamily="2" charset="-122"/>
              </a:rPr>
              <a:t>Layout</a:t>
            </a:r>
          </a:p>
        </p:txBody>
      </p:sp>
      <p:pic>
        <p:nvPicPr>
          <p:cNvPr id="6" name="Picture 5"/>
          <p:cNvPicPr>
            <a:picLocks noChangeAspect="1"/>
          </p:cNvPicPr>
          <p:nvPr/>
        </p:nvPicPr>
        <p:blipFill rotWithShape="1">
          <a:blip r:embed="rId3"/>
          <a:srcRect l="18096" t="14690" r="19921" b="19983"/>
          <a:stretch/>
        </p:blipFill>
        <p:spPr>
          <a:xfrm>
            <a:off x="114208" y="1337166"/>
            <a:ext cx="3889901" cy="23879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rotWithShape="1">
          <a:blip r:embed="rId4"/>
          <a:srcRect l="18017" t="15679" r="18809" b="23228"/>
          <a:stretch/>
        </p:blipFill>
        <p:spPr>
          <a:xfrm>
            <a:off x="5615336" y="3915294"/>
            <a:ext cx="5067388" cy="27565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8475" y="3905785"/>
            <a:ext cx="3661246" cy="27459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80768" y="1337166"/>
            <a:ext cx="3220412" cy="24153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42312" y="1337166"/>
            <a:ext cx="4300253" cy="24153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5925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
            <a:ext cx="12192000" cy="1159496"/>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white"/>
              </a:solidFill>
              <a:effectLst/>
              <a:uLnTx/>
              <a:uFillTx/>
              <a:latin typeface="Trebuchet MS" panose="020B0603020202020204"/>
              <a:ea typeface="微軟正黑體" panose="020B0604030504040204" pitchFamily="34" charset="-120"/>
              <a:cs typeface="+mn-cs"/>
            </a:endParaRPr>
          </a:p>
        </p:txBody>
      </p:sp>
      <p:sp>
        <p:nvSpPr>
          <p:cNvPr id="4" name="投影片編號版面配置區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F44810-17E5-44CF-BAF3-B5055ED7833D}" type="slidenum">
              <a:rPr kumimoji="0" lang="zh-HK" altLang="en-US" sz="900" b="0" i="0" u="none" strike="noStrike" kern="1200" cap="none" spc="0" normalizeH="0" baseline="0" noProof="0" smtClean="0">
                <a:ln>
                  <a:noFill/>
                </a:ln>
                <a:solidFill>
                  <a:srgbClr val="90C226"/>
                </a:solidFill>
                <a:effectLst/>
                <a:uLnTx/>
                <a:uFillTx/>
                <a:latin typeface="Trebuchet MS" panose="020B0603020202020204"/>
                <a:ea typeface="微軟正黑體" panose="020B0604030504040204" pitchFamily="34"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HK" altLang="en-US" sz="900" b="0" i="0" u="none" strike="noStrike" kern="1200" cap="none" spc="0" normalizeH="0" baseline="0" noProof="0">
              <a:ln>
                <a:noFill/>
              </a:ln>
              <a:solidFill>
                <a:srgbClr val="90C226"/>
              </a:solidFill>
              <a:effectLst/>
              <a:uLnTx/>
              <a:uFillTx/>
              <a:latin typeface="Trebuchet MS" panose="020B0603020202020204"/>
              <a:ea typeface="微軟正黑體" panose="020B0604030504040204" pitchFamily="34" charset="-120"/>
              <a:cs typeface="+mn-cs"/>
            </a:endParaRPr>
          </a:p>
        </p:txBody>
      </p:sp>
      <p:sp>
        <p:nvSpPr>
          <p:cNvPr id="27" name="頁尾版面配置區 4"/>
          <p:cNvSpPr txBox="1">
            <a:spLocks/>
          </p:cNvSpPr>
          <p:nvPr/>
        </p:nvSpPr>
        <p:spPr>
          <a:xfrm>
            <a:off x="0" y="6369120"/>
            <a:ext cx="2162680" cy="365125"/>
          </a:xfrm>
          <a:prstGeom prst="rect">
            <a:avLst/>
          </a:prstGeom>
        </p:spPr>
        <p:txBody>
          <a:bodyPr vert="horz" lIns="91440" tIns="45720" rIns="91440" bIns="45720" rtlCol="0" anchor="ctr"/>
          <a:lstStyle>
            <a:defPPr>
              <a:defRPr lang="zh-HK"/>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sz="900" b="0" i="0" u="none" strike="noStrike" kern="1200" cap="all" spc="0" normalizeH="0" baseline="0" noProof="0">
                <a:ln>
                  <a:noFill/>
                </a:ln>
                <a:solidFill>
                  <a:srgbClr val="FFFFFF"/>
                </a:solidFill>
                <a:effectLst/>
                <a:uLnTx/>
                <a:uFillTx/>
                <a:latin typeface="Trebuchet MS" panose="020B0603020202020204"/>
                <a:ea typeface="微軟正黑體" panose="020B0604030504040204" pitchFamily="34" charset="-120"/>
                <a:cs typeface="+mn-cs"/>
              </a:rPr>
              <a:t>                                                                                                                                                                   Hong Kong 3D Printing Association</a:t>
            </a:r>
            <a:endParaRPr kumimoji="0" lang="zh-HK" altLang="en-US" sz="900" b="0" i="0" u="none" strike="noStrike" kern="1200" cap="all" spc="0" normalizeH="0" baseline="0" noProof="0">
              <a:ln>
                <a:noFill/>
              </a:ln>
              <a:solidFill>
                <a:srgbClr val="FFFFFF"/>
              </a:solidFill>
              <a:effectLst/>
              <a:uLnTx/>
              <a:uFillTx/>
              <a:latin typeface="Trebuchet MS" panose="020B0603020202020204"/>
              <a:ea typeface="微軟正黑體" panose="020B0604030504040204" pitchFamily="34" charset="-120"/>
              <a:cs typeface="+mn-cs"/>
            </a:endParaRPr>
          </a:p>
        </p:txBody>
      </p:sp>
      <p:sp>
        <p:nvSpPr>
          <p:cNvPr id="7" name="矩形 6"/>
          <p:cNvSpPr/>
          <p:nvPr/>
        </p:nvSpPr>
        <p:spPr>
          <a:xfrm>
            <a:off x="0" y="6449752"/>
            <a:ext cx="12192000" cy="408248"/>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white"/>
              </a:solidFill>
              <a:effectLst/>
              <a:uLnTx/>
              <a:uFillTx/>
              <a:latin typeface="Trebuchet MS" panose="020B0603020202020204"/>
              <a:ea typeface="微軟正黑體" panose="020B0604030504040204" pitchFamily="34" charset="-120"/>
              <a:cs typeface="+mn-cs"/>
            </a:endParaRPr>
          </a:p>
        </p:txBody>
      </p:sp>
      <p:sp>
        <p:nvSpPr>
          <p:cNvPr id="5" name="TextBox 15">
            <a:extLst>
              <a:ext uri="{FF2B5EF4-FFF2-40B4-BE49-F238E27FC236}">
                <a16:creationId xmlns:a16="http://schemas.microsoft.com/office/drawing/2014/main" id="{EE132766-F96F-E19A-A206-73083D604D4C}"/>
              </a:ext>
            </a:extLst>
          </p:cNvPr>
          <p:cNvSpPr txBox="1"/>
          <p:nvPr/>
        </p:nvSpPr>
        <p:spPr>
          <a:xfrm>
            <a:off x="1379582" y="2179457"/>
            <a:ext cx="6973109" cy="3785652"/>
          </a:xfrm>
          <a:prstGeom prst="rect">
            <a:avLst/>
          </a:prstGeom>
          <a:noFill/>
        </p:spPr>
        <p:txBody>
          <a:bodyPr wrap="square" rtlCol="0">
            <a:spAutoFit/>
          </a:bodyPr>
          <a:lstStyle/>
          <a:p>
            <a:pPr algn="just"/>
            <a:r>
              <a:rPr lang="zh-TW" altLang="en-US" sz="2000" b="1" u="sng"/>
              <a:t>哈薩克斯坦</a:t>
            </a:r>
            <a:r>
              <a:rPr lang="en-US" altLang="zh-TW" sz="2000" b="1" u="sng"/>
              <a:t>KAZDENTOEXPO</a:t>
            </a:r>
            <a:r>
              <a:rPr lang="zh-TW" altLang="en-US" sz="2000" b="1" u="sng"/>
              <a:t>展 </a:t>
            </a:r>
            <a:r>
              <a:rPr lang="en-HK" altLang="zh-TW" sz="2000" b="1" u="sng"/>
              <a:t>- </a:t>
            </a:r>
            <a:r>
              <a:rPr lang="zh-TW" altLang="en-US" sz="2000" b="1" u="sng"/>
              <a:t>時間進程安排（參展商）</a:t>
            </a:r>
            <a:endParaRPr lang="en-HK" altLang="zh-TW" sz="2000" b="1" u="sng"/>
          </a:p>
          <a:p>
            <a:pPr algn="just"/>
            <a:endParaRPr lang="en-US" altLang="zh-TW" sz="2000" b="1" u="sng"/>
          </a:p>
          <a:p>
            <a:pPr marL="342900" indent="-342900" algn="just">
              <a:buFont typeface="Wingdings" panose="05000000000000000000" pitchFamily="2" charset="2"/>
              <a:buChar char="Ø"/>
            </a:pPr>
            <a:r>
              <a:rPr lang="zh-TW" altLang="en-US" sz="2000"/>
              <a:t>項目簡介會（</a:t>
            </a:r>
            <a:r>
              <a:rPr lang="en-HK" altLang="zh-TW" sz="2000"/>
              <a:t>24</a:t>
            </a:r>
            <a:r>
              <a:rPr lang="zh-TW" altLang="en-US" sz="2000"/>
              <a:t>年</a:t>
            </a:r>
            <a:r>
              <a:rPr lang="en-US" altLang="zh-TW" sz="2000"/>
              <a:t>12</a:t>
            </a:r>
            <a:r>
              <a:rPr lang="zh-TW" altLang="en-US" sz="2000"/>
              <a:t>月</a:t>
            </a:r>
            <a:r>
              <a:rPr lang="en-HK" altLang="zh-TW" sz="2000"/>
              <a:t>13</a:t>
            </a:r>
            <a:r>
              <a:rPr lang="zh-TW" altLang="en-US" sz="2000"/>
              <a:t>日）</a:t>
            </a:r>
            <a:endParaRPr lang="en-HK" altLang="zh-TW" sz="2000"/>
          </a:p>
          <a:p>
            <a:pPr marL="342900" indent="-342900" algn="just">
              <a:buFont typeface="Wingdings" panose="05000000000000000000" pitchFamily="2" charset="2"/>
              <a:buChar char="Ø"/>
            </a:pPr>
            <a:endParaRPr lang="en-HK" altLang="zh-TW" sz="2000"/>
          </a:p>
          <a:p>
            <a:pPr marL="342900" indent="-342900" algn="just">
              <a:buFont typeface="Wingdings" panose="05000000000000000000" pitchFamily="2" charset="2"/>
              <a:buChar char="Ø"/>
            </a:pPr>
            <a:r>
              <a:rPr lang="zh-TW" altLang="en-US" sz="2000"/>
              <a:t>確認參展商名單（</a:t>
            </a:r>
            <a:r>
              <a:rPr lang="en-HK" altLang="zh-TW" sz="2000">
                <a:solidFill>
                  <a:srgbClr val="FF0000"/>
                </a:solidFill>
                <a:highlight>
                  <a:srgbClr val="FFFF00"/>
                </a:highlight>
              </a:rPr>
              <a:t>2</a:t>
            </a:r>
            <a:r>
              <a:rPr lang="en-US" altLang="zh-TW" sz="2000">
                <a:solidFill>
                  <a:srgbClr val="FF0000"/>
                </a:solidFill>
                <a:highlight>
                  <a:srgbClr val="FFFF00"/>
                </a:highlight>
              </a:rPr>
              <a:t>4</a:t>
            </a:r>
            <a:r>
              <a:rPr lang="zh-TW" altLang="en-US" sz="2000">
                <a:solidFill>
                  <a:srgbClr val="FF0000"/>
                </a:solidFill>
                <a:highlight>
                  <a:srgbClr val="FFFF00"/>
                </a:highlight>
              </a:rPr>
              <a:t>年</a:t>
            </a:r>
            <a:r>
              <a:rPr lang="en-US" altLang="zh-TW" sz="2000">
                <a:solidFill>
                  <a:srgbClr val="FF0000"/>
                </a:solidFill>
                <a:highlight>
                  <a:srgbClr val="FFFF00"/>
                </a:highlight>
              </a:rPr>
              <a:t>12</a:t>
            </a:r>
            <a:r>
              <a:rPr lang="zh-TW" altLang="en-US" sz="2000">
                <a:solidFill>
                  <a:srgbClr val="FF0000"/>
                </a:solidFill>
                <a:highlight>
                  <a:srgbClr val="FFFF00"/>
                </a:highlight>
              </a:rPr>
              <a:t>月</a:t>
            </a:r>
            <a:r>
              <a:rPr lang="en-US" altLang="zh-TW" sz="2000">
                <a:solidFill>
                  <a:srgbClr val="FF0000"/>
                </a:solidFill>
                <a:highlight>
                  <a:srgbClr val="FFFF00"/>
                </a:highlight>
              </a:rPr>
              <a:t>20</a:t>
            </a:r>
            <a:r>
              <a:rPr lang="zh-TW" altLang="en-US" sz="2000">
                <a:solidFill>
                  <a:srgbClr val="FF0000"/>
                </a:solidFill>
                <a:highlight>
                  <a:srgbClr val="FFFF00"/>
                </a:highlight>
              </a:rPr>
              <a:t>日</a:t>
            </a:r>
            <a:r>
              <a:rPr lang="zh-TW" altLang="en-US" sz="2000"/>
              <a:t>）</a:t>
            </a:r>
            <a:endParaRPr lang="en-HK" altLang="zh-TW" sz="2000"/>
          </a:p>
          <a:p>
            <a:pPr marL="342900" indent="-342900" algn="just">
              <a:buFont typeface="Wingdings" panose="05000000000000000000" pitchFamily="2" charset="2"/>
              <a:buChar char="Ø"/>
            </a:pPr>
            <a:endParaRPr lang="en-HK" altLang="zh-TW" sz="2000"/>
          </a:p>
          <a:p>
            <a:pPr marL="342900" indent="-342900" algn="just">
              <a:buFont typeface="Wingdings" panose="05000000000000000000" pitchFamily="2" charset="2"/>
              <a:buChar char="Ø"/>
            </a:pPr>
            <a:r>
              <a:rPr lang="zh-TW" altLang="en-US" sz="2000">
                <a:highlight>
                  <a:srgbClr val="FFFF00"/>
                </a:highlight>
              </a:rPr>
              <a:t>參展商展位設計海報（</a:t>
            </a:r>
            <a:r>
              <a:rPr lang="en-HK" altLang="zh-TW" sz="2000">
                <a:solidFill>
                  <a:srgbClr val="FF0000"/>
                </a:solidFill>
                <a:highlight>
                  <a:srgbClr val="FFFF00"/>
                </a:highlight>
              </a:rPr>
              <a:t>2</a:t>
            </a:r>
            <a:r>
              <a:rPr lang="en-US" altLang="zh-TW" sz="2000">
                <a:solidFill>
                  <a:srgbClr val="FF0000"/>
                </a:solidFill>
                <a:highlight>
                  <a:srgbClr val="FFFF00"/>
                </a:highlight>
              </a:rPr>
              <a:t>5</a:t>
            </a:r>
            <a:r>
              <a:rPr lang="zh-TW" altLang="en-US" sz="2000">
                <a:solidFill>
                  <a:srgbClr val="FF0000"/>
                </a:solidFill>
                <a:highlight>
                  <a:srgbClr val="FFFF00"/>
                </a:highlight>
              </a:rPr>
              <a:t>年</a:t>
            </a:r>
            <a:r>
              <a:rPr lang="en-US" altLang="zh-TW" sz="2000">
                <a:solidFill>
                  <a:srgbClr val="FF0000"/>
                </a:solidFill>
                <a:highlight>
                  <a:srgbClr val="FFFF00"/>
                </a:highlight>
              </a:rPr>
              <a:t>1</a:t>
            </a:r>
            <a:r>
              <a:rPr lang="zh-TW" altLang="en-US" sz="2000">
                <a:solidFill>
                  <a:srgbClr val="FF0000"/>
                </a:solidFill>
                <a:highlight>
                  <a:srgbClr val="FFFF00"/>
                </a:highlight>
              </a:rPr>
              <a:t>月</a:t>
            </a:r>
            <a:r>
              <a:rPr lang="en-HK" altLang="zh-TW" sz="2000">
                <a:solidFill>
                  <a:srgbClr val="FF0000"/>
                </a:solidFill>
                <a:highlight>
                  <a:srgbClr val="FFFF00"/>
                </a:highlight>
              </a:rPr>
              <a:t>1</a:t>
            </a:r>
            <a:r>
              <a:rPr lang="en-US" altLang="zh-TW" sz="2000">
                <a:solidFill>
                  <a:srgbClr val="FF0000"/>
                </a:solidFill>
                <a:highlight>
                  <a:srgbClr val="FFFF00"/>
                </a:highlight>
              </a:rPr>
              <a:t>7</a:t>
            </a:r>
            <a:r>
              <a:rPr lang="zh-TW" altLang="en-US" sz="2000">
                <a:solidFill>
                  <a:srgbClr val="FF0000"/>
                </a:solidFill>
                <a:highlight>
                  <a:srgbClr val="FFFF00"/>
                </a:highlight>
              </a:rPr>
              <a:t>日</a:t>
            </a:r>
            <a:r>
              <a:rPr lang="zh-TW" altLang="en-US" sz="2000">
                <a:highlight>
                  <a:srgbClr val="FFFF00"/>
                </a:highlight>
              </a:rPr>
              <a:t>）</a:t>
            </a:r>
            <a:endParaRPr lang="en-HK" altLang="zh-TW" sz="2000">
              <a:highlight>
                <a:srgbClr val="FFFF00"/>
              </a:highlight>
            </a:endParaRPr>
          </a:p>
          <a:p>
            <a:pPr algn="just"/>
            <a:endParaRPr lang="en-HK" altLang="zh-TW" sz="2000"/>
          </a:p>
          <a:p>
            <a:pPr marL="342900" indent="-342900" algn="just">
              <a:buFont typeface="Wingdings" panose="05000000000000000000" pitchFamily="2" charset="2"/>
              <a:buChar char="Ø"/>
            </a:pPr>
            <a:r>
              <a:rPr lang="zh-TW" altLang="en-US" sz="2000">
                <a:highlight>
                  <a:srgbClr val="FFFF00"/>
                </a:highlight>
              </a:rPr>
              <a:t>展覽位設計終稿（</a:t>
            </a:r>
            <a:r>
              <a:rPr lang="en-HK" altLang="zh-TW" sz="2000">
                <a:solidFill>
                  <a:srgbClr val="FF0000"/>
                </a:solidFill>
                <a:highlight>
                  <a:srgbClr val="FFFF00"/>
                </a:highlight>
              </a:rPr>
              <a:t>2</a:t>
            </a:r>
            <a:r>
              <a:rPr lang="en-US" altLang="zh-TW" sz="2000">
                <a:solidFill>
                  <a:srgbClr val="FF0000"/>
                </a:solidFill>
                <a:highlight>
                  <a:srgbClr val="FFFF00"/>
                </a:highlight>
              </a:rPr>
              <a:t>5</a:t>
            </a:r>
            <a:r>
              <a:rPr lang="zh-TW" altLang="en-US" sz="2000">
                <a:solidFill>
                  <a:srgbClr val="FF0000"/>
                </a:solidFill>
                <a:highlight>
                  <a:srgbClr val="FFFF00"/>
                </a:highlight>
              </a:rPr>
              <a:t>年</a:t>
            </a:r>
            <a:r>
              <a:rPr lang="en-US" altLang="zh-TW" sz="2000">
                <a:solidFill>
                  <a:srgbClr val="FF0000"/>
                </a:solidFill>
                <a:highlight>
                  <a:srgbClr val="FFFF00"/>
                </a:highlight>
              </a:rPr>
              <a:t>1</a:t>
            </a:r>
            <a:r>
              <a:rPr lang="zh-TW" altLang="en-US" sz="2000">
                <a:solidFill>
                  <a:srgbClr val="FF0000"/>
                </a:solidFill>
                <a:highlight>
                  <a:srgbClr val="FFFF00"/>
                </a:highlight>
              </a:rPr>
              <a:t>月</a:t>
            </a:r>
            <a:r>
              <a:rPr lang="en-US" altLang="zh-TW" sz="2000">
                <a:solidFill>
                  <a:srgbClr val="FF0000"/>
                </a:solidFill>
                <a:highlight>
                  <a:srgbClr val="FFFF00"/>
                </a:highlight>
              </a:rPr>
              <a:t>31</a:t>
            </a:r>
            <a:r>
              <a:rPr lang="zh-TW" altLang="en-US" sz="2000">
                <a:solidFill>
                  <a:srgbClr val="FF0000"/>
                </a:solidFill>
                <a:highlight>
                  <a:srgbClr val="FFFF00"/>
                </a:highlight>
              </a:rPr>
              <a:t>日</a:t>
            </a:r>
            <a:r>
              <a:rPr lang="zh-TW" altLang="en-US" sz="2000">
                <a:highlight>
                  <a:srgbClr val="FFFF00"/>
                </a:highlight>
              </a:rPr>
              <a:t>）</a:t>
            </a:r>
            <a:endParaRPr lang="en-HK" altLang="zh-TW" sz="2000">
              <a:highlight>
                <a:srgbClr val="FFFF00"/>
              </a:highlight>
            </a:endParaRPr>
          </a:p>
          <a:p>
            <a:pPr marL="342900" indent="-342900" algn="just">
              <a:buFont typeface="Wingdings" panose="05000000000000000000" pitchFamily="2" charset="2"/>
              <a:buChar char="Ø"/>
            </a:pPr>
            <a:endParaRPr lang="en-HK" altLang="zh-TW" sz="2000"/>
          </a:p>
          <a:p>
            <a:pPr marL="342900" indent="-342900" algn="just">
              <a:buFont typeface="Wingdings" panose="05000000000000000000" pitchFamily="2" charset="2"/>
              <a:buChar char="Ø"/>
            </a:pPr>
            <a:r>
              <a:rPr lang="zh-TW" altLang="en-US" sz="2000"/>
              <a:t>參展商展覽品收集（</a:t>
            </a:r>
            <a:r>
              <a:rPr lang="en-US" altLang="zh-TW" sz="2000">
                <a:solidFill>
                  <a:srgbClr val="FF0000"/>
                </a:solidFill>
                <a:highlight>
                  <a:srgbClr val="FFFF00"/>
                </a:highlight>
              </a:rPr>
              <a:t>2</a:t>
            </a:r>
            <a:r>
              <a:rPr lang="zh-TW" altLang="en-US" sz="2000">
                <a:solidFill>
                  <a:srgbClr val="FF0000"/>
                </a:solidFill>
                <a:highlight>
                  <a:srgbClr val="FFFF00"/>
                </a:highlight>
              </a:rPr>
              <a:t>月</a:t>
            </a:r>
            <a:r>
              <a:rPr lang="en-US" altLang="zh-TW" sz="2000">
                <a:solidFill>
                  <a:srgbClr val="FF0000"/>
                </a:solidFill>
                <a:highlight>
                  <a:srgbClr val="FFFF00"/>
                </a:highlight>
              </a:rPr>
              <a:t>28</a:t>
            </a:r>
            <a:r>
              <a:rPr lang="zh-TW" altLang="en-US" sz="2000">
                <a:solidFill>
                  <a:srgbClr val="FF0000"/>
                </a:solidFill>
                <a:highlight>
                  <a:srgbClr val="FFFF00"/>
                </a:highlight>
              </a:rPr>
              <a:t>日</a:t>
            </a:r>
            <a:r>
              <a:rPr lang="zh-TW" altLang="en-US" sz="2000"/>
              <a:t>，付運送到</a:t>
            </a:r>
            <a:r>
              <a:rPr lang="en-US" altLang="zh-TW" sz="2000"/>
              <a:t>HKPC</a:t>
            </a:r>
            <a:r>
              <a:rPr lang="zh-TW" altLang="en-US" sz="2000"/>
              <a:t>香港辦公室）</a:t>
            </a:r>
            <a:endParaRPr lang="en-HK" altLang="zh-TW" sz="2000"/>
          </a:p>
          <a:p>
            <a:pPr marL="342900" indent="-342900" algn="just">
              <a:buFont typeface="Wingdings" panose="05000000000000000000" pitchFamily="2" charset="2"/>
              <a:buChar char="Ø"/>
            </a:pPr>
            <a:endParaRPr lang="zh-TW" altLang="en-US" sz="2000">
              <a:solidFill>
                <a:schemeClr val="bg1"/>
              </a:solidFill>
            </a:endParaRPr>
          </a:p>
        </p:txBody>
      </p:sp>
      <p:pic>
        <p:nvPicPr>
          <p:cNvPr id="10" name="图片 3">
            <a:extLst>
              <a:ext uri="{FF2B5EF4-FFF2-40B4-BE49-F238E27FC236}">
                <a16:creationId xmlns:a16="http://schemas.microsoft.com/office/drawing/2014/main" id="{37CD66E9-9374-2F10-B433-C6395DEBC12A}"/>
              </a:ext>
            </a:extLst>
          </p:cNvPr>
          <p:cNvPicPr>
            <a:picLocks noChangeAspect="1"/>
          </p:cNvPicPr>
          <p:nvPr/>
        </p:nvPicPr>
        <p:blipFill>
          <a:blip r:embed="rId3"/>
          <a:stretch>
            <a:fillRect/>
          </a:stretch>
        </p:blipFill>
        <p:spPr>
          <a:xfrm>
            <a:off x="6937130" y="2641827"/>
            <a:ext cx="4068640" cy="2442786"/>
          </a:xfrm>
          <a:prstGeom prst="rect">
            <a:avLst/>
          </a:prstGeom>
        </p:spPr>
      </p:pic>
      <p:sp>
        <p:nvSpPr>
          <p:cNvPr id="11" name="Rectangle 14">
            <a:extLst>
              <a:ext uri="{FF2B5EF4-FFF2-40B4-BE49-F238E27FC236}">
                <a16:creationId xmlns:a16="http://schemas.microsoft.com/office/drawing/2014/main" id="{153DD115-4B44-42F7-8BB2-11FA76A15580}"/>
              </a:ext>
            </a:extLst>
          </p:cNvPr>
          <p:cNvSpPr/>
          <p:nvPr/>
        </p:nvSpPr>
        <p:spPr>
          <a:xfrm>
            <a:off x="106559" y="160870"/>
            <a:ext cx="5066463" cy="727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zh-TW" altLang="en-US" b="1">
                <a:solidFill>
                  <a:schemeClr val="tx1">
                    <a:lumMod val="75000"/>
                    <a:lumOff val="25000"/>
                  </a:schemeClr>
                </a:solidFill>
                <a:latin typeface="Microsoft JhengHei" panose="020B0604030504040204" pitchFamily="34" charset="-120"/>
                <a:ea typeface="Microsoft JhengHei" panose="020B0604030504040204" pitchFamily="34" charset="-120"/>
              </a:rPr>
              <a:t>「深化拓展中國內地市場，並積極探索</a:t>
            </a:r>
          </a:p>
          <a:p>
            <a:pPr algn="r">
              <a:defRPr/>
            </a:pPr>
            <a:r>
              <a:rPr lang="zh-TW" altLang="en-US" b="1">
                <a:solidFill>
                  <a:schemeClr val="tx1">
                    <a:lumMod val="75000"/>
                    <a:lumOff val="25000"/>
                  </a:schemeClr>
                </a:solidFill>
                <a:latin typeface="Microsoft JhengHei" panose="020B0604030504040204" pitchFamily="34" charset="-120"/>
                <a:ea typeface="Microsoft JhengHei" panose="020B0604030504040204" pitchFamily="34" charset="-120"/>
              </a:rPr>
              <a:t>哈薩克斯坦三維打印市場的新商機」項目簡介會</a:t>
            </a:r>
          </a:p>
        </p:txBody>
      </p:sp>
      <p:sp>
        <p:nvSpPr>
          <p:cNvPr id="21" name="矩形 5">
            <a:extLst>
              <a:ext uri="{FF2B5EF4-FFF2-40B4-BE49-F238E27FC236}">
                <a16:creationId xmlns:a16="http://schemas.microsoft.com/office/drawing/2014/main" id="{43D1FC64-BF2E-9329-EA9B-DD5195CB7EA8}"/>
              </a:ext>
            </a:extLst>
          </p:cNvPr>
          <p:cNvSpPr/>
          <p:nvPr/>
        </p:nvSpPr>
        <p:spPr>
          <a:xfrm flipV="1">
            <a:off x="173162" y="160870"/>
            <a:ext cx="5066463" cy="45719"/>
          </a:xfrm>
          <a:prstGeom prst="rect">
            <a:avLst/>
          </a:prstGeom>
          <a:solidFill>
            <a:srgbClr val="098C74"/>
          </a:solidFill>
          <a:ln>
            <a:noFill/>
          </a:ln>
          <a:effectLst>
            <a:outerShdw blurRad="50800" dist="50800" dir="5400000" sx="1000" sy="1000" algn="ctr" rotWithShape="0">
              <a:srgbClr val="000000"/>
            </a:out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lang="en-US" sz="3200">
              <a:solidFill>
                <a:srgbClr val="21978E"/>
              </a:solidFill>
              <a:latin typeface="Microsoft JhengHei" panose="020B0604030504040204" pitchFamily="34" charset="-120"/>
              <a:ea typeface="Microsoft JhengHei" panose="020B0604030504040204" pitchFamily="34" charset="-120"/>
            </a:endParaRPr>
          </a:p>
        </p:txBody>
      </p:sp>
      <p:sp>
        <p:nvSpPr>
          <p:cNvPr id="22" name="矩形 5">
            <a:extLst>
              <a:ext uri="{FF2B5EF4-FFF2-40B4-BE49-F238E27FC236}">
                <a16:creationId xmlns:a16="http://schemas.microsoft.com/office/drawing/2014/main" id="{BF4F440B-26DD-D703-CEC2-FC1FDD4258D2}"/>
              </a:ext>
            </a:extLst>
          </p:cNvPr>
          <p:cNvSpPr/>
          <p:nvPr/>
        </p:nvSpPr>
        <p:spPr>
          <a:xfrm flipV="1">
            <a:off x="173162" y="877376"/>
            <a:ext cx="5066463" cy="45719"/>
          </a:xfrm>
          <a:prstGeom prst="rect">
            <a:avLst/>
          </a:prstGeom>
          <a:solidFill>
            <a:schemeClr val="tx1">
              <a:lumMod val="50000"/>
              <a:lumOff val="50000"/>
            </a:schemeClr>
          </a:solidFill>
          <a:ln>
            <a:noFill/>
          </a:ln>
          <a:effectLst>
            <a:outerShdw blurRad="50800" dist="50800" dir="5400000" sx="1000" sy="1000" algn="ctr" rotWithShape="0">
              <a:srgbClr val="000000"/>
            </a:out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lang="en-US" sz="3200">
              <a:solidFill>
                <a:srgbClr val="21978E"/>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702072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7401519-0837-33CD-4716-379F63405C41}"/>
              </a:ext>
            </a:extLst>
          </p:cNvPr>
          <p:cNvSpPr/>
          <p:nvPr/>
        </p:nvSpPr>
        <p:spPr>
          <a:xfrm>
            <a:off x="9009588" y="2815175"/>
            <a:ext cx="3166697" cy="1024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投影片編號版面配置區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F44810-17E5-44CF-BAF3-B5055ED7833D}" type="slidenum">
              <a:rPr kumimoji="0" lang="zh-HK" altLang="en-US" sz="900" b="0" i="0" u="none" strike="noStrike" kern="1200" cap="none" spc="0" normalizeH="0" baseline="0" noProof="0" smtClean="0">
                <a:ln>
                  <a:noFill/>
                </a:ln>
                <a:solidFill>
                  <a:srgbClr val="90C226"/>
                </a:solidFill>
                <a:effectLst/>
                <a:uLnTx/>
                <a:uFillTx/>
                <a:latin typeface="Trebuchet MS" panose="020B0603020202020204"/>
                <a:ea typeface="微軟正黑體" panose="020B0604030504040204" pitchFamily="34"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HK" altLang="en-US" sz="900" b="0" i="0" u="none" strike="noStrike" kern="1200" cap="none" spc="0" normalizeH="0" baseline="0" noProof="0">
              <a:ln>
                <a:noFill/>
              </a:ln>
              <a:solidFill>
                <a:srgbClr val="90C226"/>
              </a:solidFill>
              <a:effectLst/>
              <a:uLnTx/>
              <a:uFillTx/>
              <a:latin typeface="Trebuchet MS" panose="020B0603020202020204"/>
              <a:ea typeface="微軟正黑體" panose="020B0604030504040204" pitchFamily="34" charset="-120"/>
              <a:cs typeface="+mn-cs"/>
            </a:endParaRPr>
          </a:p>
        </p:txBody>
      </p:sp>
      <p:sp>
        <p:nvSpPr>
          <p:cNvPr id="27" name="頁尾版面配置區 4"/>
          <p:cNvSpPr txBox="1">
            <a:spLocks/>
          </p:cNvSpPr>
          <p:nvPr/>
        </p:nvSpPr>
        <p:spPr>
          <a:xfrm>
            <a:off x="0" y="6369120"/>
            <a:ext cx="2162680" cy="365125"/>
          </a:xfrm>
          <a:prstGeom prst="rect">
            <a:avLst/>
          </a:prstGeom>
        </p:spPr>
        <p:txBody>
          <a:bodyPr vert="horz" lIns="91440" tIns="45720" rIns="91440" bIns="45720" rtlCol="0" anchor="ctr"/>
          <a:lstStyle>
            <a:defPPr>
              <a:defRPr lang="zh-HK"/>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sz="900" b="0" i="0" u="none" strike="noStrike" kern="1200" cap="all" spc="0" normalizeH="0" baseline="0" noProof="0">
                <a:ln>
                  <a:noFill/>
                </a:ln>
                <a:solidFill>
                  <a:srgbClr val="FFFFFF"/>
                </a:solidFill>
                <a:effectLst/>
                <a:uLnTx/>
                <a:uFillTx/>
                <a:latin typeface="Trebuchet MS" panose="020B0603020202020204"/>
                <a:ea typeface="微軟正黑體" panose="020B0604030504040204" pitchFamily="34" charset="-120"/>
                <a:cs typeface="+mn-cs"/>
              </a:rPr>
              <a:t>                                                                                                                                                                   Hong Kong 3D Printing Association</a:t>
            </a:r>
            <a:endParaRPr kumimoji="0" lang="zh-HK" altLang="en-US" sz="900" b="0" i="0" u="none" strike="noStrike" kern="1200" cap="all" spc="0" normalizeH="0" baseline="0" noProof="0">
              <a:ln>
                <a:noFill/>
              </a:ln>
              <a:solidFill>
                <a:srgbClr val="FFFFFF"/>
              </a:solidFill>
              <a:effectLst/>
              <a:uLnTx/>
              <a:uFillTx/>
              <a:latin typeface="Trebuchet MS" panose="020B0603020202020204"/>
              <a:ea typeface="微軟正黑體" panose="020B0604030504040204" pitchFamily="34" charset="-120"/>
              <a:cs typeface="+mn-cs"/>
            </a:endParaRPr>
          </a:p>
        </p:txBody>
      </p:sp>
      <p:sp>
        <p:nvSpPr>
          <p:cNvPr id="7" name="矩形 6"/>
          <p:cNvSpPr/>
          <p:nvPr/>
        </p:nvSpPr>
        <p:spPr>
          <a:xfrm>
            <a:off x="0" y="6449752"/>
            <a:ext cx="12192000" cy="408248"/>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white"/>
              </a:solidFill>
              <a:effectLst/>
              <a:uLnTx/>
              <a:uFillTx/>
              <a:latin typeface="Trebuchet MS" panose="020B0603020202020204"/>
              <a:ea typeface="微軟正黑體" panose="020B0604030504040204" pitchFamily="34" charset="-120"/>
              <a:cs typeface="+mn-cs"/>
            </a:endParaRPr>
          </a:p>
        </p:txBody>
      </p:sp>
      <p:sp>
        <p:nvSpPr>
          <p:cNvPr id="17" name="Rectangle 16">
            <a:extLst>
              <a:ext uri="{FF2B5EF4-FFF2-40B4-BE49-F238E27FC236}">
                <a16:creationId xmlns:a16="http://schemas.microsoft.com/office/drawing/2014/main" id="{39933E7C-6E3D-B401-D9A1-FEA398DE8F9B}"/>
              </a:ext>
            </a:extLst>
          </p:cNvPr>
          <p:cNvSpPr/>
          <p:nvPr/>
        </p:nvSpPr>
        <p:spPr>
          <a:xfrm>
            <a:off x="1" y="1058"/>
            <a:ext cx="12192000" cy="1200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TW" altLang="en-US" sz="3400" b="1">
                <a:solidFill>
                  <a:schemeClr val="tx1">
                    <a:lumMod val="75000"/>
                    <a:lumOff val="25000"/>
                  </a:schemeClr>
                </a:solidFill>
                <a:latin typeface="Microsoft JhengHei" panose="020B0604030504040204" pitchFamily="34" charset="-120"/>
                <a:ea typeface="Microsoft JhengHei" panose="020B0604030504040204" pitchFamily="34" charset="-120"/>
              </a:rPr>
              <a:t>「深化拓展中國內地市場，並積極探索</a:t>
            </a:r>
            <a:endParaRPr lang="en-HK" altLang="zh-TW" sz="3400" b="1">
              <a:solidFill>
                <a:schemeClr val="tx1">
                  <a:lumMod val="75000"/>
                  <a:lumOff val="25000"/>
                </a:schemeClr>
              </a:solidFill>
              <a:latin typeface="Microsoft JhengHei" panose="020B0604030504040204" pitchFamily="34" charset="-120"/>
              <a:ea typeface="Microsoft JhengHei" panose="020B0604030504040204" pitchFamily="34" charset="-120"/>
            </a:endParaRPr>
          </a:p>
          <a:p>
            <a:pPr algn="ctr">
              <a:defRPr/>
            </a:pPr>
            <a:r>
              <a:rPr lang="zh-TW" altLang="en-US" sz="3400" b="1">
                <a:solidFill>
                  <a:schemeClr val="tx1">
                    <a:lumMod val="75000"/>
                    <a:lumOff val="25000"/>
                  </a:schemeClr>
                </a:solidFill>
                <a:latin typeface="Microsoft JhengHei" panose="020B0604030504040204" pitchFamily="34" charset="-120"/>
                <a:ea typeface="Microsoft JhengHei" panose="020B0604030504040204" pitchFamily="34" charset="-120"/>
              </a:rPr>
              <a:t>哈薩克斯坦三維打印市場的新商機」項目簡介會</a:t>
            </a:r>
          </a:p>
        </p:txBody>
      </p:sp>
      <p:sp>
        <p:nvSpPr>
          <p:cNvPr id="18" name="矩形 5">
            <a:extLst>
              <a:ext uri="{FF2B5EF4-FFF2-40B4-BE49-F238E27FC236}">
                <a16:creationId xmlns:a16="http://schemas.microsoft.com/office/drawing/2014/main" id="{E56C6EA7-5224-3C89-8D94-6FF56EB39DD9}"/>
              </a:ext>
            </a:extLst>
          </p:cNvPr>
          <p:cNvSpPr/>
          <p:nvPr/>
        </p:nvSpPr>
        <p:spPr>
          <a:xfrm>
            <a:off x="1" y="1208663"/>
            <a:ext cx="12191998" cy="45719"/>
          </a:xfrm>
          <a:prstGeom prst="rect">
            <a:avLst/>
          </a:prstGeom>
          <a:solidFill>
            <a:srgbClr val="098C74"/>
          </a:solidFill>
          <a:ln>
            <a:noFill/>
          </a:ln>
          <a:effectLst>
            <a:outerShdw blurRad="50800" dist="50800" dir="5400000" sx="1000" sy="1000" algn="ctr" rotWithShape="0">
              <a:srgbClr val="000000"/>
            </a:out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lang="en-US" sz="3200">
              <a:solidFill>
                <a:srgbClr val="21978E"/>
              </a:solidFill>
              <a:latin typeface="Microsoft JhengHei" panose="020B0604030504040204" pitchFamily="34" charset="-120"/>
              <a:ea typeface="Microsoft JhengHei" panose="020B0604030504040204" pitchFamily="34" charset="-120"/>
            </a:endParaRPr>
          </a:p>
        </p:txBody>
      </p:sp>
      <p:sp>
        <p:nvSpPr>
          <p:cNvPr id="22" name="Rectangle 21">
            <a:extLst>
              <a:ext uri="{FF2B5EF4-FFF2-40B4-BE49-F238E27FC236}">
                <a16:creationId xmlns:a16="http://schemas.microsoft.com/office/drawing/2014/main" id="{07CD5FAA-46A8-FAD4-4BD3-74BB57D6D144}"/>
              </a:ext>
            </a:extLst>
          </p:cNvPr>
          <p:cNvSpPr/>
          <p:nvPr/>
        </p:nvSpPr>
        <p:spPr>
          <a:xfrm>
            <a:off x="9155538" y="3938386"/>
            <a:ext cx="3020747" cy="844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1CF1172-4ED4-7B2D-0236-57D12B36D547}"/>
              </a:ext>
            </a:extLst>
          </p:cNvPr>
          <p:cNvSpPr/>
          <p:nvPr/>
        </p:nvSpPr>
        <p:spPr>
          <a:xfrm>
            <a:off x="9705269" y="4013888"/>
            <a:ext cx="2340782" cy="769441"/>
          </a:xfrm>
          <a:prstGeom prst="rect">
            <a:avLst/>
          </a:prstGeom>
          <a:ln>
            <a:noFill/>
          </a:ln>
        </p:spPr>
        <p:txBody>
          <a:bodyPr wrap="square">
            <a:spAutoFit/>
          </a:bodyPr>
          <a:lstStyle/>
          <a:p>
            <a:pPr algn="ctr"/>
            <a:r>
              <a:rPr lang="en-US" altLang="zh-TW" sz="2200">
                <a:solidFill>
                  <a:schemeClr val="dk1"/>
                </a:solidFill>
              </a:rPr>
              <a:t>2024</a:t>
            </a:r>
            <a:r>
              <a:rPr lang="zh-TW" altLang="en-US" sz="2200">
                <a:solidFill>
                  <a:schemeClr val="dk1"/>
                </a:solidFill>
              </a:rPr>
              <a:t>年</a:t>
            </a:r>
            <a:r>
              <a:rPr lang="en-HK" altLang="zh-TW" sz="2200">
                <a:solidFill>
                  <a:schemeClr val="dk1"/>
                </a:solidFill>
              </a:rPr>
              <a:t>12</a:t>
            </a:r>
            <a:r>
              <a:rPr lang="zh-TW" altLang="en-US" sz="2200">
                <a:solidFill>
                  <a:schemeClr val="dk1"/>
                </a:solidFill>
              </a:rPr>
              <a:t>月</a:t>
            </a:r>
            <a:r>
              <a:rPr lang="en-HK" altLang="zh-TW" sz="2200">
                <a:solidFill>
                  <a:schemeClr val="dk1"/>
                </a:solidFill>
              </a:rPr>
              <a:t>13</a:t>
            </a:r>
            <a:r>
              <a:rPr lang="zh-TW" altLang="en-US" sz="2200">
                <a:solidFill>
                  <a:schemeClr val="dk1"/>
                </a:solidFill>
              </a:rPr>
              <a:t>日</a:t>
            </a:r>
            <a:br>
              <a:rPr lang="en-US" sz="2200">
                <a:solidFill>
                  <a:schemeClr val="dk1"/>
                </a:solidFill>
              </a:rPr>
            </a:br>
            <a:r>
              <a:rPr lang="en-US" sz="2200">
                <a:solidFill>
                  <a:schemeClr val="dk1"/>
                </a:solidFill>
              </a:rPr>
              <a:t>13:00-16:00</a:t>
            </a:r>
            <a:endParaRPr lang="en-US" sz="2200"/>
          </a:p>
        </p:txBody>
      </p:sp>
      <p:pic>
        <p:nvPicPr>
          <p:cNvPr id="24" name="Picture 12">
            <a:extLst>
              <a:ext uri="{FF2B5EF4-FFF2-40B4-BE49-F238E27FC236}">
                <a16:creationId xmlns:a16="http://schemas.microsoft.com/office/drawing/2014/main" id="{DFAD199D-9F71-9D69-2366-AB1FE1B25DFA}"/>
              </a:ext>
            </a:extLst>
          </p:cNvPr>
          <p:cNvPicPr>
            <a:picLocks noChangeAspect="1"/>
          </p:cNvPicPr>
          <p:nvPr/>
        </p:nvPicPr>
        <p:blipFill rotWithShape="1">
          <a:blip r:embed="rId3"/>
          <a:srcRect l="15462" t="-4855" r="19534" b="975"/>
          <a:stretch/>
        </p:blipFill>
        <p:spPr>
          <a:xfrm>
            <a:off x="9181052" y="4029116"/>
            <a:ext cx="649689" cy="394342"/>
          </a:xfrm>
          <a:prstGeom prst="rect">
            <a:avLst/>
          </a:prstGeom>
          <a:ln>
            <a:noFill/>
          </a:ln>
        </p:spPr>
      </p:pic>
      <p:sp>
        <p:nvSpPr>
          <p:cNvPr id="2" name="Rectangle 1">
            <a:extLst>
              <a:ext uri="{FF2B5EF4-FFF2-40B4-BE49-F238E27FC236}">
                <a16:creationId xmlns:a16="http://schemas.microsoft.com/office/drawing/2014/main" id="{61FC20FE-EBC6-6B85-E304-A1825CA60415}"/>
              </a:ext>
            </a:extLst>
          </p:cNvPr>
          <p:cNvSpPr/>
          <p:nvPr/>
        </p:nvSpPr>
        <p:spPr>
          <a:xfrm>
            <a:off x="1547307" y="1848338"/>
            <a:ext cx="2769512" cy="861774"/>
          </a:xfrm>
          <a:prstGeom prst="rect">
            <a:avLst/>
          </a:prstGeom>
        </p:spPr>
        <p:txBody>
          <a:bodyPr wrap="square">
            <a:spAutoFit/>
          </a:bodyPr>
          <a:lstStyle/>
          <a:p>
            <a:pPr algn="ctr">
              <a:spcAft>
                <a:spcPts val="0"/>
              </a:spcAft>
            </a:pPr>
            <a:r>
              <a:rPr lang="zh-TW" altLang="en-US" sz="5000" b="1">
                <a:latin typeface="Segoe UI Symbol" panose="020B0502040204020203" pitchFamily="34" charset="0"/>
                <a:ea typeface="PMingLiU" panose="02020500000000000000" pitchFamily="18" charset="-120"/>
              </a:rPr>
              <a:t>問卷調查</a:t>
            </a:r>
            <a:endParaRPr lang="en-US" sz="5000" b="1">
              <a:latin typeface="Calibri" panose="020F0502020204030204" pitchFamily="34" charset="0"/>
              <a:ea typeface="PMingLiU" panose="02020500000000000000" pitchFamily="18" charset="-120"/>
            </a:endParaRPr>
          </a:p>
        </p:txBody>
      </p:sp>
      <p:sp>
        <p:nvSpPr>
          <p:cNvPr id="8" name="Rectangle 7">
            <a:extLst>
              <a:ext uri="{FF2B5EF4-FFF2-40B4-BE49-F238E27FC236}">
                <a16:creationId xmlns:a16="http://schemas.microsoft.com/office/drawing/2014/main" id="{DD714A5D-8226-DD50-D882-014B207B3C8D}"/>
              </a:ext>
            </a:extLst>
          </p:cNvPr>
          <p:cNvSpPr/>
          <p:nvPr/>
        </p:nvSpPr>
        <p:spPr>
          <a:xfrm>
            <a:off x="5358486" y="1848338"/>
            <a:ext cx="3385039" cy="861774"/>
          </a:xfrm>
          <a:prstGeom prst="rect">
            <a:avLst/>
          </a:prstGeom>
        </p:spPr>
        <p:txBody>
          <a:bodyPr wrap="square">
            <a:spAutoFit/>
          </a:bodyPr>
          <a:lstStyle/>
          <a:p>
            <a:r>
              <a:rPr lang="zh-TW" altLang="en-US" sz="5000" b="1" i="0" u="none" strike="noStrike" baseline="0">
                <a:solidFill>
                  <a:schemeClr val="bg1"/>
                </a:solidFill>
                <a:latin typeface="PMingLiU" panose="02020500000000000000" pitchFamily="18" charset="-120"/>
                <a:ea typeface="PMingLiU" panose="02020500000000000000" pitchFamily="18" charset="-120"/>
              </a:rPr>
              <a:t> </a:t>
            </a:r>
            <a:r>
              <a:rPr lang="zh-TW" altLang="en-US" sz="5000" b="1">
                <a:latin typeface="PMingLiU" panose="02020500000000000000" pitchFamily="18" charset="-120"/>
                <a:ea typeface="PMingLiU" panose="02020500000000000000" pitchFamily="18" charset="-120"/>
              </a:rPr>
              <a:t>立即報名	</a:t>
            </a:r>
          </a:p>
        </p:txBody>
      </p:sp>
      <p:sp>
        <p:nvSpPr>
          <p:cNvPr id="14" name="Rectangle 13">
            <a:extLst>
              <a:ext uri="{FF2B5EF4-FFF2-40B4-BE49-F238E27FC236}">
                <a16:creationId xmlns:a16="http://schemas.microsoft.com/office/drawing/2014/main" id="{0C74F103-8ADF-C02F-2A67-9B210627E26D}"/>
              </a:ext>
            </a:extLst>
          </p:cNvPr>
          <p:cNvSpPr/>
          <p:nvPr/>
        </p:nvSpPr>
        <p:spPr>
          <a:xfrm>
            <a:off x="9009588" y="2864581"/>
            <a:ext cx="3182412" cy="1015663"/>
          </a:xfrm>
          <a:prstGeom prst="rect">
            <a:avLst/>
          </a:prstGeom>
        </p:spPr>
        <p:txBody>
          <a:bodyPr wrap="square">
            <a:spAutoFit/>
          </a:bodyPr>
          <a:lstStyle/>
          <a:p>
            <a:pPr>
              <a:spcAft>
                <a:spcPts val="0"/>
              </a:spcAft>
            </a:pPr>
            <a:r>
              <a:rPr lang="zh-TW" altLang="en-US" sz="2000" b="1">
                <a:latin typeface="+mn-ea"/>
              </a:rPr>
              <a:t>有興趣參展商亦可電郵至 </a:t>
            </a:r>
            <a:endParaRPr lang="en-US" altLang="zh-TW" sz="2000" b="1">
              <a:latin typeface="+mn-ea"/>
            </a:endParaRPr>
          </a:p>
          <a:p>
            <a:pPr>
              <a:spcAft>
                <a:spcPts val="0"/>
              </a:spcAft>
            </a:pPr>
            <a:r>
              <a:rPr lang="en-HK" altLang="zh-TW" sz="2000" b="1">
                <a:latin typeface="+mn-ea"/>
              </a:rPr>
              <a:t>thomaswong@hkpc.org</a:t>
            </a:r>
          </a:p>
          <a:p>
            <a:pPr>
              <a:spcAft>
                <a:spcPts val="0"/>
              </a:spcAft>
            </a:pPr>
            <a:r>
              <a:rPr lang="zh-TW" altLang="en-US" sz="2000" b="1">
                <a:latin typeface="+mn-ea"/>
              </a:rPr>
              <a:t>電話：</a:t>
            </a:r>
            <a:r>
              <a:rPr lang="en-HK" altLang="zh-TW" sz="2000" b="1">
                <a:latin typeface="+mn-ea"/>
              </a:rPr>
              <a:t>2789 7944 (</a:t>
            </a:r>
            <a:r>
              <a:rPr lang="zh-TW" altLang="en-US" sz="2000" b="1">
                <a:latin typeface="+mn-ea"/>
              </a:rPr>
              <a:t>王先生</a:t>
            </a:r>
            <a:r>
              <a:rPr lang="en-US" altLang="zh-TW" sz="2000" b="1">
                <a:latin typeface="Segoe UI Symbol" panose="020B0502040204020203" pitchFamily="34" charset="0"/>
                <a:ea typeface="PMingLiU" panose="02020500000000000000" pitchFamily="18" charset="-120"/>
              </a:rPr>
              <a:t>)</a:t>
            </a:r>
            <a:endParaRPr lang="en-US" sz="2000" b="1">
              <a:latin typeface="Calibri" panose="020F0502020204030204" pitchFamily="34" charset="0"/>
              <a:ea typeface="PMingLiU" panose="02020500000000000000" pitchFamily="18" charset="-120"/>
            </a:endParaRPr>
          </a:p>
        </p:txBody>
      </p:sp>
      <p:pic>
        <p:nvPicPr>
          <p:cNvPr id="6" name="Picture 2">
            <a:extLst>
              <a:ext uri="{FF2B5EF4-FFF2-40B4-BE49-F238E27FC236}">
                <a16:creationId xmlns:a16="http://schemas.microsoft.com/office/drawing/2014/main" id="{25A89B20-3718-23AF-A3FD-E20963F35E7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6451" y="2740695"/>
            <a:ext cx="2495862" cy="24958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C073C94-9A4E-F723-CF83-F3139AC103EC}"/>
              </a:ext>
            </a:extLst>
          </p:cNvPr>
          <p:cNvPicPr>
            <a:picLocks noChangeAspect="1"/>
          </p:cNvPicPr>
          <p:nvPr/>
        </p:nvPicPr>
        <p:blipFill>
          <a:blip r:embed="rId5"/>
          <a:stretch>
            <a:fillRect/>
          </a:stretch>
        </p:blipFill>
        <p:spPr>
          <a:xfrm>
            <a:off x="1547307" y="2604911"/>
            <a:ext cx="2817954" cy="2817954"/>
          </a:xfrm>
          <a:prstGeom prst="rect">
            <a:avLst/>
          </a:prstGeom>
        </p:spPr>
      </p:pic>
    </p:spTree>
    <p:extLst>
      <p:ext uri="{BB962C8B-B14F-4D97-AF65-F5344CB8AC3E}">
        <p14:creationId xmlns:p14="http://schemas.microsoft.com/office/powerpoint/2010/main" val="3556952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F44810-17E5-44CF-BAF3-B5055ED7833D}" type="slidenum">
              <a:rPr kumimoji="0" lang="zh-HK" altLang="en-US" sz="900" b="0" i="0" u="none" strike="noStrike" kern="1200" cap="none" spc="0" normalizeH="0" baseline="0" noProof="0" smtClean="0">
                <a:ln>
                  <a:noFill/>
                </a:ln>
                <a:solidFill>
                  <a:srgbClr val="90C226"/>
                </a:solidFill>
                <a:effectLst/>
                <a:uLnTx/>
                <a:uFillTx/>
                <a:latin typeface="Trebuchet MS" panose="020B0603020202020204"/>
                <a:ea typeface="微軟正黑體" panose="020B0604030504040204" pitchFamily="34"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HK" altLang="en-US" sz="900" b="0" i="0" u="none" strike="noStrike" kern="1200" cap="none" spc="0" normalizeH="0" baseline="0" noProof="0">
              <a:ln>
                <a:noFill/>
              </a:ln>
              <a:solidFill>
                <a:srgbClr val="90C226"/>
              </a:solidFill>
              <a:effectLst/>
              <a:uLnTx/>
              <a:uFillTx/>
              <a:latin typeface="Trebuchet MS" panose="020B0603020202020204"/>
              <a:ea typeface="微軟正黑體" panose="020B0604030504040204" pitchFamily="34" charset="-120"/>
              <a:cs typeface="+mn-cs"/>
            </a:endParaRPr>
          </a:p>
        </p:txBody>
      </p:sp>
      <p:sp>
        <p:nvSpPr>
          <p:cNvPr id="27" name="頁尾版面配置區 4"/>
          <p:cNvSpPr txBox="1">
            <a:spLocks/>
          </p:cNvSpPr>
          <p:nvPr/>
        </p:nvSpPr>
        <p:spPr>
          <a:xfrm>
            <a:off x="0" y="6369120"/>
            <a:ext cx="2162680" cy="365125"/>
          </a:xfrm>
          <a:prstGeom prst="rect">
            <a:avLst/>
          </a:prstGeom>
        </p:spPr>
        <p:txBody>
          <a:bodyPr vert="horz" lIns="91440" tIns="45720" rIns="91440" bIns="45720" rtlCol="0" anchor="ctr"/>
          <a:lstStyle>
            <a:defPPr>
              <a:defRPr lang="zh-HK"/>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sz="900" b="0" i="0" u="none" strike="noStrike" kern="1200" cap="all" spc="0" normalizeH="0" baseline="0" noProof="0">
                <a:ln>
                  <a:noFill/>
                </a:ln>
                <a:solidFill>
                  <a:srgbClr val="FFFFFF"/>
                </a:solidFill>
                <a:effectLst/>
                <a:uLnTx/>
                <a:uFillTx/>
                <a:latin typeface="Trebuchet MS" panose="020B0603020202020204"/>
                <a:ea typeface="微軟正黑體" panose="020B0604030504040204" pitchFamily="34" charset="-120"/>
                <a:cs typeface="+mn-cs"/>
              </a:rPr>
              <a:t>                                                                                                                                                                   Hong Kong 3D Printing Association</a:t>
            </a:r>
            <a:endParaRPr kumimoji="0" lang="zh-HK" altLang="en-US" sz="900" b="0" i="0" u="none" strike="noStrike" kern="1200" cap="all" spc="0" normalizeH="0" baseline="0" noProof="0">
              <a:ln>
                <a:noFill/>
              </a:ln>
              <a:solidFill>
                <a:srgbClr val="FFFFFF"/>
              </a:solidFill>
              <a:effectLst/>
              <a:uLnTx/>
              <a:uFillTx/>
              <a:latin typeface="Trebuchet MS" panose="020B0603020202020204"/>
              <a:ea typeface="微軟正黑體" panose="020B0604030504040204" pitchFamily="34" charset="-120"/>
              <a:cs typeface="+mn-cs"/>
            </a:endParaRPr>
          </a:p>
        </p:txBody>
      </p:sp>
      <p:sp>
        <p:nvSpPr>
          <p:cNvPr id="7" name="矩形 6"/>
          <p:cNvSpPr/>
          <p:nvPr/>
        </p:nvSpPr>
        <p:spPr>
          <a:xfrm>
            <a:off x="0" y="6449752"/>
            <a:ext cx="12192000" cy="408248"/>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white"/>
              </a:solidFill>
              <a:effectLst/>
              <a:uLnTx/>
              <a:uFillTx/>
              <a:latin typeface="Trebuchet MS" panose="020B0603020202020204"/>
              <a:ea typeface="微軟正黑體" panose="020B0604030504040204" pitchFamily="34" charset="-120"/>
              <a:cs typeface="+mn-cs"/>
            </a:endParaRPr>
          </a:p>
        </p:txBody>
      </p:sp>
      <p:sp>
        <p:nvSpPr>
          <p:cNvPr id="2" name="Rectangle 14">
            <a:extLst>
              <a:ext uri="{FF2B5EF4-FFF2-40B4-BE49-F238E27FC236}">
                <a16:creationId xmlns:a16="http://schemas.microsoft.com/office/drawing/2014/main" id="{875DFE55-086D-E189-BB1B-8CF274799404}"/>
              </a:ext>
            </a:extLst>
          </p:cNvPr>
          <p:cNvSpPr/>
          <p:nvPr/>
        </p:nvSpPr>
        <p:spPr>
          <a:xfrm>
            <a:off x="106559" y="160870"/>
            <a:ext cx="5066463" cy="727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zh-TW" altLang="en-US" b="1">
                <a:solidFill>
                  <a:schemeClr val="tx1">
                    <a:lumMod val="75000"/>
                    <a:lumOff val="25000"/>
                  </a:schemeClr>
                </a:solidFill>
                <a:latin typeface="Microsoft JhengHei" panose="020B0604030504040204" pitchFamily="34" charset="-120"/>
                <a:ea typeface="Microsoft JhengHei" panose="020B0604030504040204" pitchFamily="34" charset="-120"/>
              </a:rPr>
              <a:t>「深化拓展中國內地市場，並積極探索</a:t>
            </a:r>
          </a:p>
          <a:p>
            <a:pPr algn="r">
              <a:defRPr/>
            </a:pPr>
            <a:r>
              <a:rPr lang="zh-TW" altLang="en-US" b="1">
                <a:solidFill>
                  <a:schemeClr val="tx1">
                    <a:lumMod val="75000"/>
                    <a:lumOff val="25000"/>
                  </a:schemeClr>
                </a:solidFill>
                <a:latin typeface="Microsoft JhengHei" panose="020B0604030504040204" pitchFamily="34" charset="-120"/>
                <a:ea typeface="Microsoft JhengHei" panose="020B0604030504040204" pitchFamily="34" charset="-120"/>
              </a:rPr>
              <a:t>哈薩克斯坦三維打印市場的新商機」項目簡介會</a:t>
            </a:r>
          </a:p>
        </p:txBody>
      </p:sp>
      <p:sp>
        <p:nvSpPr>
          <p:cNvPr id="6" name="矩形 5">
            <a:extLst>
              <a:ext uri="{FF2B5EF4-FFF2-40B4-BE49-F238E27FC236}">
                <a16:creationId xmlns:a16="http://schemas.microsoft.com/office/drawing/2014/main" id="{7C56BE4F-150F-3A84-9E38-3425AAC3EF78}"/>
              </a:ext>
            </a:extLst>
          </p:cNvPr>
          <p:cNvSpPr/>
          <p:nvPr/>
        </p:nvSpPr>
        <p:spPr>
          <a:xfrm flipV="1">
            <a:off x="173162" y="160870"/>
            <a:ext cx="5066463" cy="45719"/>
          </a:xfrm>
          <a:prstGeom prst="rect">
            <a:avLst/>
          </a:prstGeom>
          <a:solidFill>
            <a:srgbClr val="098C74"/>
          </a:solidFill>
          <a:ln>
            <a:noFill/>
          </a:ln>
          <a:effectLst>
            <a:outerShdw blurRad="50800" dist="50800" dir="5400000" sx="1000" sy="1000" algn="ctr" rotWithShape="0">
              <a:srgbClr val="000000"/>
            </a:out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lang="en-US" sz="3200">
              <a:solidFill>
                <a:srgbClr val="21978E"/>
              </a:solidFill>
              <a:latin typeface="Microsoft JhengHei" panose="020B0604030504040204" pitchFamily="34" charset="-120"/>
              <a:ea typeface="Microsoft JhengHei" panose="020B0604030504040204" pitchFamily="34" charset="-120"/>
            </a:endParaRPr>
          </a:p>
        </p:txBody>
      </p:sp>
      <p:sp>
        <p:nvSpPr>
          <p:cNvPr id="8" name="矩形 5">
            <a:extLst>
              <a:ext uri="{FF2B5EF4-FFF2-40B4-BE49-F238E27FC236}">
                <a16:creationId xmlns:a16="http://schemas.microsoft.com/office/drawing/2014/main" id="{AE8B6B81-3CFE-6546-69BB-BCF6F2F9B38D}"/>
              </a:ext>
            </a:extLst>
          </p:cNvPr>
          <p:cNvSpPr/>
          <p:nvPr/>
        </p:nvSpPr>
        <p:spPr>
          <a:xfrm flipV="1">
            <a:off x="173162" y="877376"/>
            <a:ext cx="5066463" cy="45719"/>
          </a:xfrm>
          <a:prstGeom prst="rect">
            <a:avLst/>
          </a:prstGeom>
          <a:solidFill>
            <a:schemeClr val="tx1">
              <a:lumMod val="50000"/>
              <a:lumOff val="50000"/>
            </a:schemeClr>
          </a:solidFill>
          <a:ln>
            <a:noFill/>
          </a:ln>
          <a:effectLst>
            <a:outerShdw blurRad="50800" dist="50800" dir="5400000" sx="1000" sy="1000" algn="ctr" rotWithShape="0">
              <a:srgbClr val="000000"/>
            </a:out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lang="en-US" sz="3200">
              <a:solidFill>
                <a:srgbClr val="21978E"/>
              </a:solidFill>
              <a:latin typeface="Microsoft JhengHei" panose="020B0604030504040204" pitchFamily="34" charset="-120"/>
              <a:ea typeface="Microsoft JhengHei" panose="020B0604030504040204" pitchFamily="34" charset="-120"/>
            </a:endParaRPr>
          </a:p>
        </p:txBody>
      </p:sp>
      <p:sp>
        <p:nvSpPr>
          <p:cNvPr id="13" name="TextBox 15">
            <a:extLst>
              <a:ext uri="{FF2B5EF4-FFF2-40B4-BE49-F238E27FC236}">
                <a16:creationId xmlns:a16="http://schemas.microsoft.com/office/drawing/2014/main" id="{0F81A1B8-CAFE-5B86-6404-2DA680178D3F}"/>
              </a:ext>
            </a:extLst>
          </p:cNvPr>
          <p:cNvSpPr txBox="1"/>
          <p:nvPr/>
        </p:nvSpPr>
        <p:spPr>
          <a:xfrm>
            <a:off x="1828800" y="1470062"/>
            <a:ext cx="9177252" cy="461665"/>
          </a:xfrm>
          <a:prstGeom prst="rect">
            <a:avLst/>
          </a:prstGeom>
          <a:noFill/>
        </p:spPr>
        <p:txBody>
          <a:bodyPr wrap="square" rtlCol="0">
            <a:spAutoFit/>
          </a:bodyPr>
          <a:lstStyle/>
          <a:p>
            <a:pPr algn="just"/>
            <a:r>
              <a:rPr lang="zh-TW" altLang="en-US" sz="2400" b="1" u="sng"/>
              <a:t>項目摘要</a:t>
            </a:r>
            <a:endParaRPr lang="en-HK" altLang="zh-TW" sz="2400"/>
          </a:p>
        </p:txBody>
      </p:sp>
      <p:sp>
        <p:nvSpPr>
          <p:cNvPr id="14" name="内容占位符 2">
            <a:extLst>
              <a:ext uri="{FF2B5EF4-FFF2-40B4-BE49-F238E27FC236}">
                <a16:creationId xmlns:a16="http://schemas.microsoft.com/office/drawing/2014/main" id="{A35EF452-6FCC-E9C9-B6C0-D0C620646D6F}"/>
              </a:ext>
            </a:extLst>
          </p:cNvPr>
          <p:cNvSpPr txBox="1">
            <a:spLocks/>
          </p:cNvSpPr>
          <p:nvPr/>
        </p:nvSpPr>
        <p:spPr>
          <a:xfrm>
            <a:off x="1828800" y="2012825"/>
            <a:ext cx="7727302" cy="188900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zh-TW" altLang="en-US">
                <a:latin typeface="+mn-ea"/>
              </a:rPr>
              <a:t>項目名稱</a:t>
            </a:r>
            <a:r>
              <a:rPr lang="en-US" altLang="zh-TW">
                <a:latin typeface="+mn-ea"/>
              </a:rPr>
              <a:t>:</a:t>
            </a:r>
            <a:r>
              <a:rPr lang="zh-TW" altLang="en-US" b="1" u="sng">
                <a:latin typeface="+mn-ea"/>
              </a:rPr>
              <a:t>「深化拓展中國內地市場，並積極探索</a:t>
            </a:r>
          </a:p>
          <a:p>
            <a:pPr algn="l"/>
            <a:r>
              <a:rPr lang="zh-TW" altLang="en-US" b="1" u="sng">
                <a:latin typeface="+mn-ea"/>
              </a:rPr>
              <a:t>哈薩克斯坦三維打印市場的新商機」</a:t>
            </a:r>
            <a:endParaRPr lang="en-HK" altLang="zh-TW" b="1" u="sng">
              <a:latin typeface="+mn-ea"/>
            </a:endParaRPr>
          </a:p>
          <a:p>
            <a:pPr algn="l"/>
            <a:r>
              <a:rPr lang="zh-TW" altLang="en-US">
                <a:latin typeface="+mn-ea"/>
              </a:rPr>
              <a:t>政府資助金額</a:t>
            </a:r>
            <a:r>
              <a:rPr lang="en-US" altLang="zh-TW">
                <a:latin typeface="+mn-ea"/>
              </a:rPr>
              <a:t>: </a:t>
            </a:r>
            <a:r>
              <a:rPr lang="en-US" altLang="zh-TW" b="1" u="sng">
                <a:latin typeface="+mn-ea"/>
              </a:rPr>
              <a:t>HK$ 2,032,038</a:t>
            </a:r>
          </a:p>
          <a:p>
            <a:pPr algn="l"/>
            <a:r>
              <a:rPr lang="zh-TW" altLang="en-US">
                <a:latin typeface="+mn-ea"/>
              </a:rPr>
              <a:t>項目執行時間</a:t>
            </a:r>
            <a:r>
              <a:rPr lang="en-US" altLang="zh-TW">
                <a:latin typeface="+mn-ea"/>
              </a:rPr>
              <a:t>: </a:t>
            </a:r>
            <a:r>
              <a:rPr lang="en-US" altLang="zh-TW" b="1" u="sng">
                <a:latin typeface="+mn-ea"/>
              </a:rPr>
              <a:t>2024</a:t>
            </a:r>
            <a:r>
              <a:rPr lang="zh-TW" altLang="en-US" b="1" u="sng">
                <a:latin typeface="+mn-ea"/>
              </a:rPr>
              <a:t>年</a:t>
            </a:r>
            <a:r>
              <a:rPr lang="en-US" altLang="zh-TW" b="1" u="sng">
                <a:latin typeface="+mn-ea"/>
              </a:rPr>
              <a:t>10</a:t>
            </a:r>
            <a:r>
              <a:rPr lang="zh-TW" altLang="en-US" b="1" u="sng">
                <a:latin typeface="+mn-ea"/>
              </a:rPr>
              <a:t>月 </a:t>
            </a:r>
            <a:r>
              <a:rPr lang="en-US" altLang="zh-TW" b="1" u="sng">
                <a:latin typeface="+mn-ea"/>
              </a:rPr>
              <a:t>- 2026</a:t>
            </a:r>
            <a:r>
              <a:rPr lang="zh-TW" altLang="en-US" b="1" u="sng">
                <a:latin typeface="+mn-ea"/>
              </a:rPr>
              <a:t>年</a:t>
            </a:r>
            <a:r>
              <a:rPr lang="en-US" altLang="zh-TW" b="1" u="sng">
                <a:latin typeface="+mn-ea"/>
              </a:rPr>
              <a:t>1</a:t>
            </a:r>
            <a:r>
              <a:rPr lang="zh-TW" altLang="en-US" b="1" u="sng">
                <a:latin typeface="+mn-ea"/>
              </a:rPr>
              <a:t>月</a:t>
            </a:r>
            <a:endParaRPr lang="en-US" altLang="zh-TW" b="1" u="sng">
              <a:latin typeface="+mn-ea"/>
            </a:endParaRPr>
          </a:p>
        </p:txBody>
      </p:sp>
      <p:sp>
        <p:nvSpPr>
          <p:cNvPr id="16" name="TextBox 15">
            <a:extLst>
              <a:ext uri="{FF2B5EF4-FFF2-40B4-BE49-F238E27FC236}">
                <a16:creationId xmlns:a16="http://schemas.microsoft.com/office/drawing/2014/main" id="{71E68B5F-77F7-FE19-25D6-CCA5BD738A73}"/>
              </a:ext>
            </a:extLst>
          </p:cNvPr>
          <p:cNvSpPr txBox="1"/>
          <p:nvPr/>
        </p:nvSpPr>
        <p:spPr>
          <a:xfrm>
            <a:off x="280082" y="4139915"/>
            <a:ext cx="1679171" cy="400110"/>
          </a:xfrm>
          <a:prstGeom prst="rect">
            <a:avLst/>
          </a:prstGeom>
          <a:noFill/>
        </p:spPr>
        <p:txBody>
          <a:bodyPr wrap="square" rtlCol="0">
            <a:spAutoFit/>
          </a:bodyPr>
          <a:lstStyle/>
          <a:p>
            <a:r>
              <a:rPr lang="zh-TW" altLang="en-US" sz="2000" b="1">
                <a:ea typeface="微軟正黑體 Light" panose="020B0304030504040204" pitchFamily="34" charset="-120"/>
              </a:rPr>
              <a:t>執行機構：</a:t>
            </a:r>
            <a:endParaRPr lang="en-US" sz="2000" b="1">
              <a:ea typeface="微軟正黑體 Light" panose="020B0304030504040204" pitchFamily="34" charset="-120"/>
            </a:endParaRPr>
          </a:p>
        </p:txBody>
      </p:sp>
      <p:sp>
        <p:nvSpPr>
          <p:cNvPr id="21" name="TextBox 20">
            <a:extLst>
              <a:ext uri="{FF2B5EF4-FFF2-40B4-BE49-F238E27FC236}">
                <a16:creationId xmlns:a16="http://schemas.microsoft.com/office/drawing/2014/main" id="{FF9001BF-0D17-58D4-9650-736277481462}"/>
              </a:ext>
            </a:extLst>
          </p:cNvPr>
          <p:cNvSpPr txBox="1"/>
          <p:nvPr/>
        </p:nvSpPr>
        <p:spPr>
          <a:xfrm>
            <a:off x="2162680" y="4136242"/>
            <a:ext cx="1888779" cy="400110"/>
          </a:xfrm>
          <a:prstGeom prst="rect">
            <a:avLst/>
          </a:prstGeom>
          <a:noFill/>
        </p:spPr>
        <p:txBody>
          <a:bodyPr wrap="square" rtlCol="0">
            <a:spAutoFit/>
          </a:bodyPr>
          <a:lstStyle/>
          <a:p>
            <a:r>
              <a:rPr lang="zh-TW" altLang="en-US" sz="2000" b="1">
                <a:ea typeface="微軟正黑體 Light" panose="020B0304030504040204" pitchFamily="34" charset="-120"/>
              </a:rPr>
              <a:t>支持機構：</a:t>
            </a:r>
            <a:endParaRPr lang="en-US" sz="2000" b="1">
              <a:ea typeface="微軟正黑體 Light" panose="020B0304030504040204" pitchFamily="34" charset="-120"/>
            </a:endParaRPr>
          </a:p>
        </p:txBody>
      </p:sp>
      <p:pic>
        <p:nvPicPr>
          <p:cNvPr id="35" name="Picture 34">
            <a:extLst>
              <a:ext uri="{FF2B5EF4-FFF2-40B4-BE49-F238E27FC236}">
                <a16:creationId xmlns:a16="http://schemas.microsoft.com/office/drawing/2014/main" id="{0D7B6161-590C-7332-CFE3-44A55F7DB431}"/>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0082" y="4509117"/>
            <a:ext cx="1575070" cy="648202"/>
          </a:xfrm>
          <a:prstGeom prst="rect">
            <a:avLst/>
          </a:prstGeom>
        </p:spPr>
      </p:pic>
      <p:sp>
        <p:nvSpPr>
          <p:cNvPr id="47" name="Freeform 2">
            <a:extLst>
              <a:ext uri="{FF2B5EF4-FFF2-40B4-BE49-F238E27FC236}">
                <a16:creationId xmlns:a16="http://schemas.microsoft.com/office/drawing/2014/main" id="{88EBAA2B-37BC-87AB-961B-9D2C578BDC33}"/>
              </a:ext>
            </a:extLst>
          </p:cNvPr>
          <p:cNvSpPr>
            <a:spLocks noChangeAspect="1"/>
          </p:cNvSpPr>
          <p:nvPr/>
        </p:nvSpPr>
        <p:spPr>
          <a:xfrm>
            <a:off x="2036584" y="4523234"/>
            <a:ext cx="2433955" cy="696595"/>
          </a:xfrm>
          <a:custGeom>
            <a:avLst/>
            <a:gdLst/>
            <a:ahLst/>
            <a:cxnLst/>
            <a:rect l="l" t="t" r="r" b="b"/>
            <a:pathLst>
              <a:path w="10561819" h="3027962">
                <a:moveTo>
                  <a:pt x="0" y="0"/>
                </a:moveTo>
                <a:lnTo>
                  <a:pt x="10561819" y="0"/>
                </a:lnTo>
                <a:lnTo>
                  <a:pt x="10561819" y="3027962"/>
                </a:lnTo>
                <a:lnTo>
                  <a:pt x="0" y="3027962"/>
                </a:lnTo>
                <a:lnTo>
                  <a:pt x="0" y="0"/>
                </a:lnTo>
                <a:close/>
              </a:path>
            </a:pathLst>
          </a:custGeom>
          <a:blipFill>
            <a:blip r:embed="rId4"/>
            <a:stretch>
              <a:fillRect/>
            </a:stretch>
          </a:blipFill>
        </p:spPr>
        <p:txBody>
          <a:bodyPr/>
          <a:lstStyle/>
          <a:p>
            <a:endParaRPr lang="en-HK"/>
          </a:p>
        </p:txBody>
      </p:sp>
      <p:pic>
        <p:nvPicPr>
          <p:cNvPr id="48" name="Picture 47" descr="A red line on a black background&#10;&#10;Description automatically generated">
            <a:extLst>
              <a:ext uri="{FF2B5EF4-FFF2-40B4-BE49-F238E27FC236}">
                <a16:creationId xmlns:a16="http://schemas.microsoft.com/office/drawing/2014/main" id="{D62CCF63-4C7F-2D75-1537-6A4F4B2197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1332" y="4646907"/>
            <a:ext cx="3643140" cy="511153"/>
          </a:xfrm>
          <a:prstGeom prst="rect">
            <a:avLst/>
          </a:prstGeom>
        </p:spPr>
      </p:pic>
      <p:pic>
        <p:nvPicPr>
          <p:cNvPr id="49" name="Picture 48">
            <a:extLst>
              <a:ext uri="{FF2B5EF4-FFF2-40B4-BE49-F238E27FC236}">
                <a16:creationId xmlns:a16="http://schemas.microsoft.com/office/drawing/2014/main" id="{17E91D4E-7C44-AFA2-17A3-88F69195CA8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62680" y="5472060"/>
            <a:ext cx="3246755" cy="701675"/>
          </a:xfrm>
          <a:prstGeom prst="rect">
            <a:avLst/>
          </a:prstGeom>
          <a:noFill/>
        </p:spPr>
      </p:pic>
      <p:sp>
        <p:nvSpPr>
          <p:cNvPr id="50" name="Freeform 4">
            <a:extLst>
              <a:ext uri="{FF2B5EF4-FFF2-40B4-BE49-F238E27FC236}">
                <a16:creationId xmlns:a16="http://schemas.microsoft.com/office/drawing/2014/main" id="{F092EBD9-86F9-2BFB-8477-042F78DA2D4F}"/>
              </a:ext>
            </a:extLst>
          </p:cNvPr>
          <p:cNvSpPr>
            <a:spLocks noChangeAspect="1"/>
          </p:cNvSpPr>
          <p:nvPr/>
        </p:nvSpPr>
        <p:spPr>
          <a:xfrm>
            <a:off x="8874095" y="5508725"/>
            <a:ext cx="2754373" cy="665009"/>
          </a:xfrm>
          <a:custGeom>
            <a:avLst/>
            <a:gdLst/>
            <a:ahLst/>
            <a:cxnLst/>
            <a:rect l="l" t="t" r="r" b="b"/>
            <a:pathLst>
              <a:path w="10442767" h="2521317">
                <a:moveTo>
                  <a:pt x="0" y="0"/>
                </a:moveTo>
                <a:lnTo>
                  <a:pt x="10442768" y="0"/>
                </a:lnTo>
                <a:lnTo>
                  <a:pt x="10442768" y="2521316"/>
                </a:lnTo>
                <a:lnTo>
                  <a:pt x="0" y="2521316"/>
                </a:lnTo>
                <a:lnTo>
                  <a:pt x="0" y="0"/>
                </a:lnTo>
                <a:close/>
              </a:path>
            </a:pathLst>
          </a:custGeom>
          <a:blipFill>
            <a:blip r:embed="rId7"/>
            <a:stretch>
              <a:fillRect/>
            </a:stretch>
          </a:blipFill>
        </p:spPr>
        <p:txBody>
          <a:bodyPr/>
          <a:lstStyle/>
          <a:p>
            <a:endParaRPr lang="en-HK"/>
          </a:p>
        </p:txBody>
      </p:sp>
      <p:sp>
        <p:nvSpPr>
          <p:cNvPr id="51" name="Freeform 2">
            <a:extLst>
              <a:ext uri="{FF2B5EF4-FFF2-40B4-BE49-F238E27FC236}">
                <a16:creationId xmlns:a16="http://schemas.microsoft.com/office/drawing/2014/main" id="{5D7B0980-4384-6728-25CB-78E5A507B667}"/>
              </a:ext>
            </a:extLst>
          </p:cNvPr>
          <p:cNvSpPr>
            <a:spLocks noChangeAspect="1"/>
          </p:cNvSpPr>
          <p:nvPr/>
        </p:nvSpPr>
        <p:spPr>
          <a:xfrm>
            <a:off x="5663649" y="5443925"/>
            <a:ext cx="766384" cy="765102"/>
          </a:xfrm>
          <a:custGeom>
            <a:avLst/>
            <a:gdLst/>
            <a:ahLst/>
            <a:cxnLst/>
            <a:rect l="l" t="t" r="r" b="b"/>
            <a:pathLst>
              <a:path w="5932033" h="5921770">
                <a:moveTo>
                  <a:pt x="0" y="0"/>
                </a:moveTo>
                <a:lnTo>
                  <a:pt x="5932032" y="0"/>
                </a:lnTo>
                <a:lnTo>
                  <a:pt x="5932032" y="5921770"/>
                </a:lnTo>
                <a:lnTo>
                  <a:pt x="0" y="5921770"/>
                </a:lnTo>
                <a:lnTo>
                  <a:pt x="0" y="0"/>
                </a:lnTo>
                <a:close/>
              </a:path>
            </a:pathLst>
          </a:custGeom>
          <a:blipFill>
            <a:blip r:embed="rId8"/>
            <a:stretch>
              <a:fillRect/>
            </a:stretch>
          </a:blipFill>
        </p:spPr>
        <p:txBody>
          <a:bodyPr/>
          <a:lstStyle/>
          <a:p>
            <a:endParaRPr lang="en-HK"/>
          </a:p>
        </p:txBody>
      </p:sp>
      <p:pic>
        <p:nvPicPr>
          <p:cNvPr id="52" name="Picture 51" descr="香港無障牙科學會| 關於我們">
            <a:extLst>
              <a:ext uri="{FF2B5EF4-FFF2-40B4-BE49-F238E27FC236}">
                <a16:creationId xmlns:a16="http://schemas.microsoft.com/office/drawing/2014/main" id="{52D96EDE-2EB9-AA53-A84A-27F5685C7C9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77698" y="5550203"/>
            <a:ext cx="1862319" cy="530109"/>
          </a:xfrm>
          <a:prstGeom prst="rect">
            <a:avLst/>
          </a:prstGeom>
          <a:noFill/>
          <a:ln>
            <a:noFill/>
          </a:ln>
        </p:spPr>
      </p:pic>
      <p:pic>
        <p:nvPicPr>
          <p:cNvPr id="53" name="Picture 52" descr="Hong Kong Medical &amp; Healthcare Device Industries Association | LinkedIn">
            <a:extLst>
              <a:ext uri="{FF2B5EF4-FFF2-40B4-BE49-F238E27FC236}">
                <a16:creationId xmlns:a16="http://schemas.microsoft.com/office/drawing/2014/main" id="{15934E96-4C15-BBC2-B207-D1F4EEA60334}"/>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13940" y="4587760"/>
            <a:ext cx="3947015" cy="665379"/>
          </a:xfrm>
          <a:prstGeom prst="rect">
            <a:avLst/>
          </a:prstGeom>
          <a:noFill/>
          <a:ln>
            <a:noFill/>
          </a:ln>
        </p:spPr>
      </p:pic>
    </p:spTree>
    <p:extLst>
      <p:ext uri="{BB962C8B-B14F-4D97-AF65-F5344CB8AC3E}">
        <p14:creationId xmlns:p14="http://schemas.microsoft.com/office/powerpoint/2010/main" val="1885454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F44810-17E5-44CF-BAF3-B5055ED7833D}" type="slidenum">
              <a:rPr kumimoji="0" lang="zh-HK" altLang="en-US" sz="900" b="0" i="0" u="none" strike="noStrike" kern="1200" cap="none" spc="0" normalizeH="0" baseline="0" noProof="0" smtClean="0">
                <a:ln>
                  <a:noFill/>
                </a:ln>
                <a:solidFill>
                  <a:srgbClr val="90C226"/>
                </a:solidFill>
                <a:effectLst/>
                <a:uLnTx/>
                <a:uFillTx/>
                <a:latin typeface="Trebuchet MS" panose="020B0603020202020204"/>
                <a:ea typeface="微軟正黑體" panose="020B0604030504040204" pitchFamily="34"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HK" altLang="en-US" sz="900" b="0" i="0" u="none" strike="noStrike" kern="1200" cap="none" spc="0" normalizeH="0" baseline="0" noProof="0">
              <a:ln>
                <a:noFill/>
              </a:ln>
              <a:solidFill>
                <a:srgbClr val="90C226"/>
              </a:solidFill>
              <a:effectLst/>
              <a:uLnTx/>
              <a:uFillTx/>
              <a:latin typeface="Trebuchet MS" panose="020B0603020202020204"/>
              <a:ea typeface="微軟正黑體" panose="020B0604030504040204" pitchFamily="34" charset="-120"/>
              <a:cs typeface="+mn-cs"/>
            </a:endParaRPr>
          </a:p>
        </p:txBody>
      </p:sp>
      <p:sp>
        <p:nvSpPr>
          <p:cNvPr id="27" name="頁尾版面配置區 4"/>
          <p:cNvSpPr txBox="1">
            <a:spLocks/>
          </p:cNvSpPr>
          <p:nvPr/>
        </p:nvSpPr>
        <p:spPr>
          <a:xfrm>
            <a:off x="0" y="6369120"/>
            <a:ext cx="2162680" cy="365125"/>
          </a:xfrm>
          <a:prstGeom prst="rect">
            <a:avLst/>
          </a:prstGeom>
        </p:spPr>
        <p:txBody>
          <a:bodyPr vert="horz" lIns="91440" tIns="45720" rIns="91440" bIns="45720" rtlCol="0" anchor="ctr"/>
          <a:lstStyle>
            <a:defPPr>
              <a:defRPr lang="zh-HK"/>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sz="900" b="0" i="0" u="none" strike="noStrike" kern="1200" cap="all" spc="0" normalizeH="0" baseline="0" noProof="0">
                <a:ln>
                  <a:noFill/>
                </a:ln>
                <a:solidFill>
                  <a:srgbClr val="FFFFFF"/>
                </a:solidFill>
                <a:effectLst/>
                <a:uLnTx/>
                <a:uFillTx/>
                <a:latin typeface="Trebuchet MS" panose="020B0603020202020204"/>
                <a:ea typeface="微軟正黑體" panose="020B0604030504040204" pitchFamily="34" charset="-120"/>
                <a:cs typeface="+mn-cs"/>
              </a:rPr>
              <a:t>                                                                                                                                                                   Hong Kong 3D Printing Association</a:t>
            </a:r>
            <a:endParaRPr kumimoji="0" lang="zh-HK" altLang="en-US" sz="900" b="0" i="0" u="none" strike="noStrike" kern="1200" cap="all" spc="0" normalizeH="0" baseline="0" noProof="0">
              <a:ln>
                <a:noFill/>
              </a:ln>
              <a:solidFill>
                <a:srgbClr val="FFFFFF"/>
              </a:solidFill>
              <a:effectLst/>
              <a:uLnTx/>
              <a:uFillTx/>
              <a:latin typeface="Trebuchet MS" panose="020B0603020202020204"/>
              <a:ea typeface="微軟正黑體" panose="020B0604030504040204" pitchFamily="34" charset="-120"/>
              <a:cs typeface="+mn-cs"/>
            </a:endParaRPr>
          </a:p>
        </p:txBody>
      </p:sp>
      <p:sp>
        <p:nvSpPr>
          <p:cNvPr id="7" name="矩形 6"/>
          <p:cNvSpPr/>
          <p:nvPr/>
        </p:nvSpPr>
        <p:spPr>
          <a:xfrm>
            <a:off x="0" y="6449752"/>
            <a:ext cx="12192000" cy="408248"/>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white"/>
              </a:solidFill>
              <a:effectLst/>
              <a:uLnTx/>
              <a:uFillTx/>
              <a:latin typeface="Trebuchet MS" panose="020B0603020202020204"/>
              <a:ea typeface="微軟正黑體" panose="020B0604030504040204" pitchFamily="34" charset="-120"/>
              <a:cs typeface="+mn-cs"/>
            </a:endParaRPr>
          </a:p>
        </p:txBody>
      </p:sp>
      <p:pic>
        <p:nvPicPr>
          <p:cNvPr id="10" name="Picture 9">
            <a:extLst>
              <a:ext uri="{FF2B5EF4-FFF2-40B4-BE49-F238E27FC236}">
                <a16:creationId xmlns:a16="http://schemas.microsoft.com/office/drawing/2014/main" id="{142256E8-509E-CAEC-C77B-CE15EEC206D3}"/>
              </a:ext>
            </a:extLst>
          </p:cNvPr>
          <p:cNvPicPr>
            <a:picLocks noChangeAspect="1"/>
          </p:cNvPicPr>
          <p:nvPr/>
        </p:nvPicPr>
        <p:blipFill>
          <a:blip r:embed="rId3"/>
          <a:stretch>
            <a:fillRect/>
          </a:stretch>
        </p:blipFill>
        <p:spPr>
          <a:xfrm>
            <a:off x="6696047" y="2739190"/>
            <a:ext cx="3789231" cy="689810"/>
          </a:xfrm>
          <a:prstGeom prst="rect">
            <a:avLst/>
          </a:prstGeom>
        </p:spPr>
      </p:pic>
      <p:sp>
        <p:nvSpPr>
          <p:cNvPr id="12" name="TextBox 15">
            <a:extLst>
              <a:ext uri="{FF2B5EF4-FFF2-40B4-BE49-F238E27FC236}">
                <a16:creationId xmlns:a16="http://schemas.microsoft.com/office/drawing/2014/main" id="{E0BC5B76-1671-F7CC-8528-8AEC2D9B1BE3}"/>
              </a:ext>
            </a:extLst>
          </p:cNvPr>
          <p:cNvSpPr txBox="1"/>
          <p:nvPr/>
        </p:nvSpPr>
        <p:spPr>
          <a:xfrm>
            <a:off x="776223" y="1348365"/>
            <a:ext cx="6488178" cy="4770537"/>
          </a:xfrm>
          <a:prstGeom prst="rect">
            <a:avLst/>
          </a:prstGeom>
          <a:noFill/>
        </p:spPr>
        <p:txBody>
          <a:bodyPr wrap="square" rtlCol="0">
            <a:spAutoFit/>
          </a:bodyPr>
          <a:lstStyle/>
          <a:p>
            <a:r>
              <a:rPr lang="zh-TW" altLang="en-US" sz="2400" b="1" u="sng">
                <a:latin typeface="+mn-ea"/>
              </a:rPr>
              <a:t>設立兩個「香港館」</a:t>
            </a:r>
            <a:endParaRPr lang="en-US" altLang="zh-TW" sz="2400" b="1" u="sng">
              <a:latin typeface="+mn-ea"/>
            </a:endParaRPr>
          </a:p>
          <a:p>
            <a:endParaRPr lang="en-US" altLang="zh-TW" sz="2000">
              <a:latin typeface="+mn-ea"/>
            </a:endParaRPr>
          </a:p>
          <a:p>
            <a:pPr marL="342900" indent="-342900">
              <a:buFont typeface="Wingdings" panose="05000000000000000000" pitchFamily="2" charset="2"/>
              <a:buChar char="Ø"/>
            </a:pPr>
            <a:r>
              <a:rPr lang="en-HK" altLang="zh-TW" sz="2000">
                <a:latin typeface="+mn-ea"/>
              </a:rPr>
              <a:t>The International Dental Exhibition KAZDENTEXPO </a:t>
            </a:r>
          </a:p>
          <a:p>
            <a:pPr marL="800100" lvl="1" indent="-342900">
              <a:buFont typeface="Wingdings" panose="05000000000000000000" pitchFamily="2" charset="2"/>
              <a:buChar char="§"/>
            </a:pPr>
            <a:r>
              <a:rPr lang="zh-TW" altLang="en-US" sz="2000">
                <a:latin typeface="+mn-ea"/>
              </a:rPr>
              <a:t>展會日期</a:t>
            </a:r>
            <a:r>
              <a:rPr lang="en-US" altLang="zh-TW" sz="2000">
                <a:latin typeface="+mn-ea"/>
              </a:rPr>
              <a:t>: 2025</a:t>
            </a:r>
            <a:r>
              <a:rPr lang="zh-TW" altLang="en-US" sz="2000">
                <a:latin typeface="+mn-ea"/>
              </a:rPr>
              <a:t>年 </a:t>
            </a:r>
            <a:r>
              <a:rPr lang="en-US" altLang="zh-TW" sz="2000">
                <a:latin typeface="+mn-ea"/>
              </a:rPr>
              <a:t>5</a:t>
            </a:r>
            <a:r>
              <a:rPr lang="zh-TW" altLang="en-US" sz="2000">
                <a:latin typeface="+mn-ea"/>
              </a:rPr>
              <a:t>月</a:t>
            </a:r>
            <a:r>
              <a:rPr lang="en-US" altLang="zh-TW" sz="2000">
                <a:latin typeface="+mn-ea"/>
              </a:rPr>
              <a:t>12-14</a:t>
            </a:r>
            <a:r>
              <a:rPr lang="zh-TW" altLang="en-US" sz="2000">
                <a:latin typeface="+mn-ea"/>
              </a:rPr>
              <a:t>日</a:t>
            </a:r>
            <a:endParaRPr lang="en-HK" altLang="zh-TW" sz="2000">
              <a:latin typeface="+mn-ea"/>
            </a:endParaRPr>
          </a:p>
          <a:p>
            <a:pPr marL="800100" lvl="1" indent="-342900">
              <a:buFont typeface="Wingdings" panose="05000000000000000000" pitchFamily="2" charset="2"/>
              <a:buChar char="§"/>
            </a:pPr>
            <a:r>
              <a:rPr lang="zh-TW" altLang="en-US" sz="2000">
                <a:latin typeface="+mn-ea"/>
              </a:rPr>
              <a:t>地點：</a:t>
            </a:r>
            <a:r>
              <a:rPr lang="en-HK" altLang="zh-TW" sz="2000">
                <a:latin typeface="+mn-ea"/>
              </a:rPr>
              <a:t>ALMATY, </a:t>
            </a:r>
            <a:r>
              <a:rPr lang="en-HK" altLang="zh-TW" sz="2000" err="1">
                <a:latin typeface="+mn-ea"/>
              </a:rPr>
              <a:t>Atakent</a:t>
            </a:r>
            <a:r>
              <a:rPr lang="en-HK" altLang="zh-TW" sz="2000">
                <a:latin typeface="+mn-ea"/>
              </a:rPr>
              <a:t> International Exhibition Centre 	</a:t>
            </a:r>
          </a:p>
          <a:p>
            <a:pPr marL="800100" lvl="1" indent="-342900">
              <a:buFont typeface="Wingdings" panose="05000000000000000000" pitchFamily="2" charset="2"/>
              <a:buChar char="§"/>
            </a:pPr>
            <a:r>
              <a:rPr lang="zh-TW" altLang="en-US" sz="2000">
                <a:latin typeface="+mn-ea"/>
              </a:rPr>
              <a:t>展位面積：</a:t>
            </a:r>
            <a:r>
              <a:rPr lang="en-HK" altLang="zh-TW" sz="2000">
                <a:latin typeface="+mn-ea"/>
              </a:rPr>
              <a:t>150 </a:t>
            </a:r>
            <a:r>
              <a:rPr lang="zh-TW" altLang="en-US" sz="2000">
                <a:latin typeface="+mn-ea"/>
              </a:rPr>
              <a:t>平方米</a:t>
            </a:r>
            <a:endParaRPr lang="en-HK" altLang="zh-TW" sz="2000">
              <a:latin typeface="+mn-ea"/>
            </a:endParaRPr>
          </a:p>
          <a:p>
            <a:pPr marL="800100" lvl="1" indent="-342900">
              <a:buFont typeface="Wingdings" panose="05000000000000000000" pitchFamily="2" charset="2"/>
              <a:buChar char="§"/>
            </a:pPr>
            <a:endParaRPr lang="zh-TW" altLang="en-US" sz="2000">
              <a:latin typeface="+mn-ea"/>
            </a:endParaRPr>
          </a:p>
          <a:p>
            <a:pPr marL="342900" indent="-342900">
              <a:buFont typeface="Wingdings" panose="05000000000000000000" pitchFamily="2" charset="2"/>
              <a:buChar char="Ø"/>
            </a:pPr>
            <a:r>
              <a:rPr lang="en-HK" altLang="zh-TW" sz="2000">
                <a:latin typeface="+mn-ea"/>
              </a:rPr>
              <a:t>Formnext Asia Shenzhen</a:t>
            </a:r>
          </a:p>
          <a:p>
            <a:pPr marL="800100" lvl="1" indent="-342900">
              <a:buFont typeface="Wingdings" panose="05000000000000000000" pitchFamily="2" charset="2"/>
              <a:buChar char="§"/>
            </a:pPr>
            <a:r>
              <a:rPr lang="zh-TW" altLang="en-US" sz="2000">
                <a:latin typeface="+mn-ea"/>
              </a:rPr>
              <a:t>展會日期</a:t>
            </a:r>
            <a:r>
              <a:rPr lang="en-HK" altLang="zh-TW" sz="2000">
                <a:latin typeface="+mn-ea"/>
              </a:rPr>
              <a:t>: 2025</a:t>
            </a:r>
            <a:r>
              <a:rPr lang="zh-TW" altLang="en-US" sz="2000">
                <a:latin typeface="+mn-ea"/>
              </a:rPr>
              <a:t>年 </a:t>
            </a:r>
            <a:r>
              <a:rPr lang="en-HK" altLang="zh-TW" sz="2000">
                <a:latin typeface="+mn-ea"/>
              </a:rPr>
              <a:t>8</a:t>
            </a:r>
            <a:r>
              <a:rPr lang="zh-TW" altLang="en-US" sz="2000">
                <a:latin typeface="+mn-ea"/>
              </a:rPr>
              <a:t>月</a:t>
            </a:r>
            <a:r>
              <a:rPr lang="en-HK" altLang="zh-TW" sz="2000">
                <a:latin typeface="+mn-ea"/>
              </a:rPr>
              <a:t>26-28</a:t>
            </a:r>
            <a:r>
              <a:rPr lang="zh-TW" altLang="en-US" sz="2000">
                <a:latin typeface="+mn-ea"/>
              </a:rPr>
              <a:t>日</a:t>
            </a:r>
            <a:endParaRPr lang="en-US" altLang="zh-TW" sz="2000">
              <a:latin typeface="+mn-ea"/>
            </a:endParaRPr>
          </a:p>
          <a:p>
            <a:pPr marL="800100" lvl="1" indent="-342900">
              <a:buFont typeface="Wingdings" panose="05000000000000000000" pitchFamily="2" charset="2"/>
              <a:buChar char="§"/>
            </a:pPr>
            <a:r>
              <a:rPr lang="zh-TW" altLang="en-US" sz="2000">
                <a:latin typeface="+mn-ea"/>
              </a:rPr>
              <a:t>地點：</a:t>
            </a:r>
            <a:r>
              <a:rPr lang="en-HK" altLang="zh-TW" sz="2000">
                <a:latin typeface="+mn-ea"/>
              </a:rPr>
              <a:t>Shenzhen World Exhibition and Convention </a:t>
            </a:r>
            <a:r>
              <a:rPr lang="en-HK" altLang="zh-TW" sz="2000" err="1">
                <a:latin typeface="+mn-ea"/>
              </a:rPr>
              <a:t>Center</a:t>
            </a:r>
            <a:r>
              <a:rPr lang="en-HK" altLang="zh-TW" sz="2000">
                <a:latin typeface="+mn-ea"/>
              </a:rPr>
              <a:t>	</a:t>
            </a:r>
          </a:p>
          <a:p>
            <a:pPr marL="800100" lvl="1" indent="-342900">
              <a:buFont typeface="Wingdings" panose="05000000000000000000" pitchFamily="2" charset="2"/>
              <a:buChar char="§"/>
            </a:pPr>
            <a:r>
              <a:rPr lang="zh-TW" altLang="en-US" sz="2000">
                <a:latin typeface="+mn-ea"/>
              </a:rPr>
              <a:t>展位面積：</a:t>
            </a:r>
            <a:r>
              <a:rPr lang="en-HK" altLang="zh-TW" sz="2000">
                <a:latin typeface="+mn-ea"/>
              </a:rPr>
              <a:t>200 </a:t>
            </a:r>
            <a:r>
              <a:rPr lang="zh-TW" altLang="en-US" sz="2000">
                <a:latin typeface="+mn-ea"/>
              </a:rPr>
              <a:t>平方米</a:t>
            </a:r>
            <a:endParaRPr lang="en-HK" altLang="zh-TW" sz="2000">
              <a:latin typeface="+mn-ea"/>
            </a:endParaRPr>
          </a:p>
          <a:p>
            <a:pPr marL="342900" indent="-342900">
              <a:buFont typeface="Wingdings" panose="05000000000000000000" pitchFamily="2" charset="2"/>
              <a:buChar char="Ø"/>
            </a:pPr>
            <a:endParaRPr lang="en-HK" altLang="zh-TW" sz="2000"/>
          </a:p>
        </p:txBody>
      </p:sp>
      <p:sp>
        <p:nvSpPr>
          <p:cNvPr id="15" name="Rectangle 14">
            <a:extLst>
              <a:ext uri="{FF2B5EF4-FFF2-40B4-BE49-F238E27FC236}">
                <a16:creationId xmlns:a16="http://schemas.microsoft.com/office/drawing/2014/main" id="{5E552B1B-C59F-6B4C-582D-CBC677CDE400}"/>
              </a:ext>
            </a:extLst>
          </p:cNvPr>
          <p:cNvSpPr/>
          <p:nvPr/>
        </p:nvSpPr>
        <p:spPr>
          <a:xfrm>
            <a:off x="106559" y="160870"/>
            <a:ext cx="5066463" cy="727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zh-TW" altLang="en-US" b="1">
                <a:solidFill>
                  <a:schemeClr val="tx1">
                    <a:lumMod val="75000"/>
                    <a:lumOff val="25000"/>
                  </a:schemeClr>
                </a:solidFill>
                <a:latin typeface="Microsoft JhengHei" panose="020B0604030504040204" pitchFamily="34" charset="-120"/>
                <a:ea typeface="Microsoft JhengHei" panose="020B0604030504040204" pitchFamily="34" charset="-120"/>
              </a:rPr>
              <a:t>「深化拓展中國內地市場，並積極探索</a:t>
            </a:r>
          </a:p>
          <a:p>
            <a:pPr algn="r">
              <a:defRPr/>
            </a:pPr>
            <a:r>
              <a:rPr lang="zh-TW" altLang="en-US" b="1">
                <a:solidFill>
                  <a:schemeClr val="tx1">
                    <a:lumMod val="75000"/>
                    <a:lumOff val="25000"/>
                  </a:schemeClr>
                </a:solidFill>
                <a:latin typeface="Microsoft JhengHei" panose="020B0604030504040204" pitchFamily="34" charset="-120"/>
                <a:ea typeface="Microsoft JhengHei" panose="020B0604030504040204" pitchFamily="34" charset="-120"/>
              </a:rPr>
              <a:t>哈薩克斯坦三維打印市場的新商機」項目簡介會</a:t>
            </a:r>
          </a:p>
        </p:txBody>
      </p:sp>
      <p:sp>
        <p:nvSpPr>
          <p:cNvPr id="21" name="矩形 5">
            <a:extLst>
              <a:ext uri="{FF2B5EF4-FFF2-40B4-BE49-F238E27FC236}">
                <a16:creationId xmlns:a16="http://schemas.microsoft.com/office/drawing/2014/main" id="{7EEA0125-DA5C-9036-F531-28723C4EB988}"/>
              </a:ext>
            </a:extLst>
          </p:cNvPr>
          <p:cNvSpPr/>
          <p:nvPr/>
        </p:nvSpPr>
        <p:spPr>
          <a:xfrm flipV="1">
            <a:off x="173162" y="160870"/>
            <a:ext cx="5066463" cy="45719"/>
          </a:xfrm>
          <a:prstGeom prst="rect">
            <a:avLst/>
          </a:prstGeom>
          <a:solidFill>
            <a:srgbClr val="098C74"/>
          </a:solidFill>
          <a:ln>
            <a:noFill/>
          </a:ln>
          <a:effectLst>
            <a:outerShdw blurRad="50800" dist="50800" dir="5400000" sx="1000" sy="1000" algn="ctr" rotWithShape="0">
              <a:srgbClr val="000000"/>
            </a:out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lang="en-US" sz="3200">
              <a:solidFill>
                <a:srgbClr val="21978E"/>
              </a:solidFill>
              <a:latin typeface="Microsoft JhengHei" panose="020B0604030504040204" pitchFamily="34" charset="-120"/>
              <a:ea typeface="Microsoft JhengHei" panose="020B0604030504040204" pitchFamily="34" charset="-120"/>
            </a:endParaRPr>
          </a:p>
        </p:txBody>
      </p:sp>
      <p:sp>
        <p:nvSpPr>
          <p:cNvPr id="22" name="矩形 5">
            <a:extLst>
              <a:ext uri="{FF2B5EF4-FFF2-40B4-BE49-F238E27FC236}">
                <a16:creationId xmlns:a16="http://schemas.microsoft.com/office/drawing/2014/main" id="{DDD52077-89ED-D8A7-C057-1D7B1F7342F8}"/>
              </a:ext>
            </a:extLst>
          </p:cNvPr>
          <p:cNvSpPr/>
          <p:nvPr/>
        </p:nvSpPr>
        <p:spPr>
          <a:xfrm flipV="1">
            <a:off x="173162" y="877376"/>
            <a:ext cx="5066463" cy="45719"/>
          </a:xfrm>
          <a:prstGeom prst="rect">
            <a:avLst/>
          </a:prstGeom>
          <a:solidFill>
            <a:schemeClr val="tx1">
              <a:lumMod val="50000"/>
              <a:lumOff val="50000"/>
            </a:schemeClr>
          </a:solidFill>
          <a:ln>
            <a:noFill/>
          </a:ln>
          <a:effectLst>
            <a:outerShdw blurRad="50800" dist="50800" dir="5400000" sx="1000" sy="1000" algn="ctr" rotWithShape="0">
              <a:srgbClr val="000000"/>
            </a:out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lang="en-US" sz="3200">
              <a:solidFill>
                <a:srgbClr val="21978E"/>
              </a:solidFill>
              <a:latin typeface="Microsoft JhengHei" panose="020B0604030504040204" pitchFamily="34" charset="-120"/>
              <a:ea typeface="Microsoft JhengHei" panose="020B0604030504040204" pitchFamily="34" charset="-120"/>
            </a:endParaRPr>
          </a:p>
        </p:txBody>
      </p:sp>
      <p:pic>
        <p:nvPicPr>
          <p:cNvPr id="2050" name="Picture 2" descr="Formnext Asia Shenzhen 2025(Shenzhen) - Shaping a new era of manufacturing  in China -- showsbee.com">
            <a:extLst>
              <a:ext uri="{FF2B5EF4-FFF2-40B4-BE49-F238E27FC236}">
                <a16:creationId xmlns:a16="http://schemas.microsoft.com/office/drawing/2014/main" id="{6D26D930-ADFC-0B2D-FED5-CA9F8C9F6D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6047" y="4385418"/>
            <a:ext cx="2181197" cy="788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115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F44810-17E5-44CF-BAF3-B5055ED7833D}" type="slidenum">
              <a:rPr kumimoji="0" lang="zh-HK" altLang="en-US" sz="900" b="0" i="0" u="none" strike="noStrike" kern="1200" cap="none" spc="0" normalizeH="0" baseline="0" noProof="0" smtClean="0">
                <a:ln>
                  <a:noFill/>
                </a:ln>
                <a:solidFill>
                  <a:srgbClr val="90C226"/>
                </a:solidFill>
                <a:effectLst/>
                <a:uLnTx/>
                <a:uFillTx/>
                <a:latin typeface="Trebuchet MS" panose="020B0603020202020204"/>
                <a:ea typeface="微軟正黑體" panose="020B0604030504040204" pitchFamily="34"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HK" altLang="en-US" sz="900" b="0" i="0" u="none" strike="noStrike" kern="1200" cap="none" spc="0" normalizeH="0" baseline="0" noProof="0">
              <a:ln>
                <a:noFill/>
              </a:ln>
              <a:solidFill>
                <a:srgbClr val="90C226"/>
              </a:solidFill>
              <a:effectLst/>
              <a:uLnTx/>
              <a:uFillTx/>
              <a:latin typeface="Trebuchet MS" panose="020B0603020202020204"/>
              <a:ea typeface="微軟正黑體" panose="020B0604030504040204" pitchFamily="34" charset="-120"/>
              <a:cs typeface="+mn-cs"/>
            </a:endParaRPr>
          </a:p>
        </p:txBody>
      </p:sp>
      <p:sp>
        <p:nvSpPr>
          <p:cNvPr id="27" name="頁尾版面配置區 4"/>
          <p:cNvSpPr txBox="1">
            <a:spLocks/>
          </p:cNvSpPr>
          <p:nvPr/>
        </p:nvSpPr>
        <p:spPr>
          <a:xfrm>
            <a:off x="0" y="6369120"/>
            <a:ext cx="2162680" cy="365125"/>
          </a:xfrm>
          <a:prstGeom prst="rect">
            <a:avLst/>
          </a:prstGeom>
        </p:spPr>
        <p:txBody>
          <a:bodyPr vert="horz" lIns="91440" tIns="45720" rIns="91440" bIns="45720" rtlCol="0" anchor="ctr"/>
          <a:lstStyle>
            <a:defPPr>
              <a:defRPr lang="zh-HK"/>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sz="900" b="0" i="0" u="none" strike="noStrike" kern="1200" cap="all" spc="0" normalizeH="0" baseline="0" noProof="0">
                <a:ln>
                  <a:noFill/>
                </a:ln>
                <a:solidFill>
                  <a:srgbClr val="FFFFFF"/>
                </a:solidFill>
                <a:effectLst/>
                <a:uLnTx/>
                <a:uFillTx/>
                <a:latin typeface="Trebuchet MS" panose="020B0603020202020204"/>
                <a:ea typeface="微軟正黑體" panose="020B0604030504040204" pitchFamily="34" charset="-120"/>
                <a:cs typeface="+mn-cs"/>
              </a:rPr>
              <a:t>                                                                                                                                                                   Hong Kong 3D Printing Association</a:t>
            </a:r>
            <a:endParaRPr kumimoji="0" lang="zh-HK" altLang="en-US" sz="900" b="0" i="0" u="none" strike="noStrike" kern="1200" cap="all" spc="0" normalizeH="0" baseline="0" noProof="0">
              <a:ln>
                <a:noFill/>
              </a:ln>
              <a:solidFill>
                <a:srgbClr val="FFFFFF"/>
              </a:solidFill>
              <a:effectLst/>
              <a:uLnTx/>
              <a:uFillTx/>
              <a:latin typeface="Trebuchet MS" panose="020B0603020202020204"/>
              <a:ea typeface="微軟正黑體" panose="020B0604030504040204" pitchFamily="34" charset="-120"/>
              <a:cs typeface="+mn-cs"/>
            </a:endParaRPr>
          </a:p>
        </p:txBody>
      </p:sp>
      <p:sp>
        <p:nvSpPr>
          <p:cNvPr id="7" name="矩形 6"/>
          <p:cNvSpPr/>
          <p:nvPr/>
        </p:nvSpPr>
        <p:spPr>
          <a:xfrm>
            <a:off x="0" y="6449752"/>
            <a:ext cx="12192000" cy="408248"/>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white"/>
              </a:solidFill>
              <a:effectLst/>
              <a:uLnTx/>
              <a:uFillTx/>
              <a:latin typeface="Trebuchet MS" panose="020B0603020202020204"/>
              <a:ea typeface="微軟正黑體" panose="020B0604030504040204" pitchFamily="34" charset="-120"/>
              <a:cs typeface="+mn-cs"/>
            </a:endParaRPr>
          </a:p>
        </p:txBody>
      </p:sp>
      <p:sp>
        <p:nvSpPr>
          <p:cNvPr id="12" name="TextBox 15">
            <a:extLst>
              <a:ext uri="{FF2B5EF4-FFF2-40B4-BE49-F238E27FC236}">
                <a16:creationId xmlns:a16="http://schemas.microsoft.com/office/drawing/2014/main" id="{6E953C4E-1B75-46CD-4DD0-FE96A3C2BD40}"/>
              </a:ext>
            </a:extLst>
          </p:cNvPr>
          <p:cNvSpPr txBox="1"/>
          <p:nvPr/>
        </p:nvSpPr>
        <p:spPr>
          <a:xfrm>
            <a:off x="1434776" y="1580023"/>
            <a:ext cx="3462559" cy="1938992"/>
          </a:xfrm>
          <a:prstGeom prst="rect">
            <a:avLst/>
          </a:prstGeom>
          <a:noFill/>
        </p:spPr>
        <p:txBody>
          <a:bodyPr wrap="square" rtlCol="0">
            <a:spAutoFit/>
          </a:bodyPr>
          <a:lstStyle/>
          <a:p>
            <a:pPr algn="just"/>
            <a:r>
              <a:rPr lang="zh-TW" altLang="en-US" sz="2000" b="1" u="sng"/>
              <a:t>參展活動報名</a:t>
            </a:r>
            <a:endParaRPr lang="en-HK" altLang="zh-TW" sz="2000" b="1" u="sng"/>
          </a:p>
          <a:p>
            <a:pPr algn="just"/>
            <a:endParaRPr lang="en-US" altLang="zh-TW" sz="2000" b="1" u="sng"/>
          </a:p>
          <a:p>
            <a:pPr marL="342900" indent="-342900" algn="just">
              <a:buFont typeface="Wingdings" panose="05000000000000000000" pitchFamily="2" charset="2"/>
              <a:buChar char="Ø"/>
            </a:pPr>
            <a:r>
              <a:rPr lang="zh-TW" altLang="en-US" sz="2000"/>
              <a:t>報名時間：</a:t>
            </a:r>
          </a:p>
          <a:p>
            <a:pPr algn="just"/>
            <a:r>
              <a:rPr lang="zh-TW" altLang="en-US" sz="2000"/>
              <a:t>      即日起至</a:t>
            </a:r>
            <a:r>
              <a:rPr lang="en-HK" altLang="zh-TW" sz="2000">
                <a:solidFill>
                  <a:srgbClr val="FF0000"/>
                </a:solidFill>
                <a:highlight>
                  <a:srgbClr val="FFFF00"/>
                </a:highlight>
              </a:rPr>
              <a:t>12</a:t>
            </a:r>
            <a:r>
              <a:rPr lang="zh-TW" altLang="en-US" sz="2000">
                <a:solidFill>
                  <a:srgbClr val="FF0000"/>
                </a:solidFill>
                <a:highlight>
                  <a:srgbClr val="FFFF00"/>
                </a:highlight>
              </a:rPr>
              <a:t>月</a:t>
            </a:r>
            <a:r>
              <a:rPr lang="en-HK" altLang="zh-TW" sz="2000">
                <a:solidFill>
                  <a:srgbClr val="FF0000"/>
                </a:solidFill>
                <a:highlight>
                  <a:srgbClr val="FFFF00"/>
                </a:highlight>
              </a:rPr>
              <a:t>20</a:t>
            </a:r>
            <a:r>
              <a:rPr lang="zh-TW" altLang="en-US" sz="2000">
                <a:solidFill>
                  <a:srgbClr val="FF0000"/>
                </a:solidFill>
                <a:highlight>
                  <a:srgbClr val="FFFF00"/>
                </a:highlight>
              </a:rPr>
              <a:t>日</a:t>
            </a:r>
            <a:r>
              <a:rPr lang="en-HK" altLang="zh-TW" sz="2000">
                <a:solidFill>
                  <a:srgbClr val="FF0000"/>
                </a:solidFill>
                <a:highlight>
                  <a:srgbClr val="FFFF00"/>
                </a:highlight>
              </a:rPr>
              <a:t>(</a:t>
            </a:r>
            <a:r>
              <a:rPr lang="zh-TW" altLang="en-US" sz="2000">
                <a:solidFill>
                  <a:srgbClr val="FF0000"/>
                </a:solidFill>
                <a:highlight>
                  <a:srgbClr val="FFFF00"/>
                </a:highlight>
              </a:rPr>
              <a:t>預定</a:t>
            </a:r>
            <a:r>
              <a:rPr lang="en-HK" altLang="zh-TW" sz="2000">
                <a:solidFill>
                  <a:srgbClr val="FF0000"/>
                </a:solidFill>
                <a:highlight>
                  <a:srgbClr val="FFFF00"/>
                </a:highlight>
              </a:rPr>
              <a:t>)</a:t>
            </a:r>
            <a:r>
              <a:rPr lang="en-HK" altLang="zh-TW" sz="2000">
                <a:solidFill>
                  <a:srgbClr val="FF0000"/>
                </a:solidFill>
              </a:rPr>
              <a:t>	</a:t>
            </a:r>
            <a:r>
              <a:rPr lang="zh-TW" altLang="en-US" sz="2000"/>
              <a:t>截止</a:t>
            </a:r>
          </a:p>
          <a:p>
            <a:pPr algn="just"/>
            <a:endParaRPr lang="en-US" altLang="zh-TW" sz="2000">
              <a:solidFill>
                <a:schemeClr val="bg1"/>
              </a:solidFill>
            </a:endParaRPr>
          </a:p>
        </p:txBody>
      </p:sp>
      <p:sp>
        <p:nvSpPr>
          <p:cNvPr id="13" name="Rectangle 12">
            <a:extLst>
              <a:ext uri="{FF2B5EF4-FFF2-40B4-BE49-F238E27FC236}">
                <a16:creationId xmlns:a16="http://schemas.microsoft.com/office/drawing/2014/main" id="{55958E98-4ECA-BC46-9D97-9DAB5367AA45}"/>
              </a:ext>
            </a:extLst>
          </p:cNvPr>
          <p:cNvSpPr/>
          <p:nvPr/>
        </p:nvSpPr>
        <p:spPr>
          <a:xfrm>
            <a:off x="2459796" y="3211239"/>
            <a:ext cx="1184199" cy="646331"/>
          </a:xfrm>
          <a:prstGeom prst="rect">
            <a:avLst/>
          </a:prstGeom>
        </p:spPr>
        <p:txBody>
          <a:bodyPr wrap="square">
            <a:spAutoFit/>
          </a:bodyPr>
          <a:lstStyle/>
          <a:p>
            <a:r>
              <a:rPr lang="zh-TW" altLang="en-US" sz="1400" b="1" i="0" u="none" strike="noStrike" baseline="0">
                <a:latin typeface="PMingLiU" panose="02020500000000000000" pitchFamily="18" charset="-120"/>
                <a:ea typeface="PMingLiU" panose="02020500000000000000" pitchFamily="18" charset="-120"/>
              </a:rPr>
              <a:t> </a:t>
            </a:r>
            <a:r>
              <a:rPr lang="zh-TW" altLang="en-US" b="1">
                <a:latin typeface="PMingLiU" panose="02020500000000000000" pitchFamily="18" charset="-120"/>
                <a:ea typeface="PMingLiU" panose="02020500000000000000" pitchFamily="18" charset="-120"/>
              </a:rPr>
              <a:t>網上報名	</a:t>
            </a:r>
          </a:p>
        </p:txBody>
      </p:sp>
      <p:sp>
        <p:nvSpPr>
          <p:cNvPr id="14" name="Rounded Rectangle 14">
            <a:extLst>
              <a:ext uri="{FF2B5EF4-FFF2-40B4-BE49-F238E27FC236}">
                <a16:creationId xmlns:a16="http://schemas.microsoft.com/office/drawing/2014/main" id="{ED124C39-4E01-2D54-5A3F-C8CFB2E3C513}"/>
              </a:ext>
            </a:extLst>
          </p:cNvPr>
          <p:cNvSpPr/>
          <p:nvPr/>
        </p:nvSpPr>
        <p:spPr>
          <a:xfrm>
            <a:off x="1434776" y="3211239"/>
            <a:ext cx="3205273" cy="297991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F16BC752-FC69-6174-B6BE-C9DEA24130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349" y="3545500"/>
            <a:ext cx="2495862" cy="249586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6CB04799-DD42-774C-D11F-787E18EE8D5E}"/>
              </a:ext>
            </a:extLst>
          </p:cNvPr>
          <p:cNvPicPr>
            <a:picLocks noChangeAspect="1"/>
          </p:cNvPicPr>
          <p:nvPr/>
        </p:nvPicPr>
        <p:blipFill>
          <a:blip r:embed="rId4"/>
          <a:stretch>
            <a:fillRect/>
          </a:stretch>
        </p:blipFill>
        <p:spPr>
          <a:xfrm>
            <a:off x="4897335" y="1240129"/>
            <a:ext cx="3693328" cy="4864963"/>
          </a:xfrm>
          <a:prstGeom prst="rect">
            <a:avLst/>
          </a:prstGeom>
        </p:spPr>
      </p:pic>
      <p:pic>
        <p:nvPicPr>
          <p:cNvPr id="33" name="Picture 32">
            <a:extLst>
              <a:ext uri="{FF2B5EF4-FFF2-40B4-BE49-F238E27FC236}">
                <a16:creationId xmlns:a16="http://schemas.microsoft.com/office/drawing/2014/main" id="{42B3C706-7700-E424-1BF6-1A9189D021CC}"/>
              </a:ext>
            </a:extLst>
          </p:cNvPr>
          <p:cNvPicPr>
            <a:picLocks noChangeAspect="1"/>
          </p:cNvPicPr>
          <p:nvPr/>
        </p:nvPicPr>
        <p:blipFill>
          <a:blip r:embed="rId5"/>
          <a:stretch>
            <a:fillRect/>
          </a:stretch>
        </p:blipFill>
        <p:spPr>
          <a:xfrm>
            <a:off x="8642604" y="1240129"/>
            <a:ext cx="3497455" cy="4217027"/>
          </a:xfrm>
          <a:prstGeom prst="rect">
            <a:avLst/>
          </a:prstGeom>
        </p:spPr>
      </p:pic>
      <p:sp>
        <p:nvSpPr>
          <p:cNvPr id="5" name="Rectangle 14">
            <a:extLst>
              <a:ext uri="{FF2B5EF4-FFF2-40B4-BE49-F238E27FC236}">
                <a16:creationId xmlns:a16="http://schemas.microsoft.com/office/drawing/2014/main" id="{E3855B52-4153-0062-B83D-2A4A24FE75F5}"/>
              </a:ext>
            </a:extLst>
          </p:cNvPr>
          <p:cNvSpPr/>
          <p:nvPr/>
        </p:nvSpPr>
        <p:spPr>
          <a:xfrm>
            <a:off x="106559" y="160870"/>
            <a:ext cx="5066463" cy="727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zh-TW" altLang="en-US" b="1">
                <a:solidFill>
                  <a:schemeClr val="tx1">
                    <a:lumMod val="75000"/>
                    <a:lumOff val="25000"/>
                  </a:schemeClr>
                </a:solidFill>
                <a:latin typeface="Microsoft JhengHei" panose="020B0604030504040204" pitchFamily="34" charset="-120"/>
                <a:ea typeface="Microsoft JhengHei" panose="020B0604030504040204" pitchFamily="34" charset="-120"/>
              </a:rPr>
              <a:t>「深化拓展中國內地市場，並積極探索</a:t>
            </a:r>
          </a:p>
          <a:p>
            <a:pPr algn="r">
              <a:defRPr/>
            </a:pPr>
            <a:r>
              <a:rPr lang="zh-TW" altLang="en-US" b="1">
                <a:solidFill>
                  <a:schemeClr val="tx1">
                    <a:lumMod val="75000"/>
                    <a:lumOff val="25000"/>
                  </a:schemeClr>
                </a:solidFill>
                <a:latin typeface="Microsoft JhengHei" panose="020B0604030504040204" pitchFamily="34" charset="-120"/>
                <a:ea typeface="Microsoft JhengHei" panose="020B0604030504040204" pitchFamily="34" charset="-120"/>
              </a:rPr>
              <a:t>哈薩克斯坦三維打印市場的新商機」項目簡介會</a:t>
            </a:r>
          </a:p>
        </p:txBody>
      </p:sp>
      <p:sp>
        <p:nvSpPr>
          <p:cNvPr id="16" name="矩形 5">
            <a:extLst>
              <a:ext uri="{FF2B5EF4-FFF2-40B4-BE49-F238E27FC236}">
                <a16:creationId xmlns:a16="http://schemas.microsoft.com/office/drawing/2014/main" id="{61148506-6F0A-3970-BE2E-47CE3B067D32}"/>
              </a:ext>
            </a:extLst>
          </p:cNvPr>
          <p:cNvSpPr/>
          <p:nvPr/>
        </p:nvSpPr>
        <p:spPr>
          <a:xfrm flipV="1">
            <a:off x="173162" y="160870"/>
            <a:ext cx="5066463" cy="45719"/>
          </a:xfrm>
          <a:prstGeom prst="rect">
            <a:avLst/>
          </a:prstGeom>
          <a:solidFill>
            <a:srgbClr val="098C74"/>
          </a:solidFill>
          <a:ln>
            <a:noFill/>
          </a:ln>
          <a:effectLst>
            <a:outerShdw blurRad="50800" dist="50800" dir="5400000" sx="1000" sy="1000" algn="ctr" rotWithShape="0">
              <a:srgbClr val="000000"/>
            </a:out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lang="en-US" sz="3200">
              <a:solidFill>
                <a:srgbClr val="21978E"/>
              </a:solidFill>
              <a:latin typeface="Microsoft JhengHei" panose="020B0604030504040204" pitchFamily="34" charset="-120"/>
              <a:ea typeface="Microsoft JhengHei" panose="020B0604030504040204" pitchFamily="34" charset="-120"/>
            </a:endParaRPr>
          </a:p>
        </p:txBody>
      </p:sp>
      <p:sp>
        <p:nvSpPr>
          <p:cNvPr id="18" name="矩形 5">
            <a:extLst>
              <a:ext uri="{FF2B5EF4-FFF2-40B4-BE49-F238E27FC236}">
                <a16:creationId xmlns:a16="http://schemas.microsoft.com/office/drawing/2014/main" id="{C6EEA96B-5C59-F5FE-E273-ACB3FAA2EC54}"/>
              </a:ext>
            </a:extLst>
          </p:cNvPr>
          <p:cNvSpPr/>
          <p:nvPr/>
        </p:nvSpPr>
        <p:spPr>
          <a:xfrm flipV="1">
            <a:off x="173162" y="877376"/>
            <a:ext cx="5066463" cy="45719"/>
          </a:xfrm>
          <a:prstGeom prst="rect">
            <a:avLst/>
          </a:prstGeom>
          <a:solidFill>
            <a:schemeClr val="tx1">
              <a:lumMod val="50000"/>
              <a:lumOff val="50000"/>
            </a:schemeClr>
          </a:solidFill>
          <a:ln>
            <a:noFill/>
          </a:ln>
          <a:effectLst>
            <a:outerShdw blurRad="50800" dist="50800" dir="5400000" sx="1000" sy="1000" algn="ctr" rotWithShape="0">
              <a:srgbClr val="000000"/>
            </a:out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lang="en-US" sz="3200">
              <a:solidFill>
                <a:srgbClr val="21978E"/>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076845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9372"/>
            <a:ext cx="12192000" cy="1159496"/>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white"/>
              </a:solidFill>
              <a:effectLst/>
              <a:uLnTx/>
              <a:uFillTx/>
              <a:latin typeface="Trebuchet MS" panose="020B0603020202020204"/>
              <a:ea typeface="微軟正黑體" panose="020B0604030504040204" pitchFamily="34" charset="-120"/>
              <a:cs typeface="+mn-cs"/>
            </a:endParaRPr>
          </a:p>
        </p:txBody>
      </p:sp>
      <p:sp>
        <p:nvSpPr>
          <p:cNvPr id="4" name="投影片編號版面配置區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F44810-17E5-44CF-BAF3-B5055ED7833D}" type="slidenum">
              <a:rPr kumimoji="0" lang="zh-HK" altLang="en-US" sz="900" b="0" i="0" u="none" strike="noStrike" kern="1200" cap="none" spc="0" normalizeH="0" baseline="0" noProof="0" smtClean="0">
                <a:ln>
                  <a:noFill/>
                </a:ln>
                <a:solidFill>
                  <a:srgbClr val="90C226"/>
                </a:solidFill>
                <a:effectLst/>
                <a:uLnTx/>
                <a:uFillTx/>
                <a:latin typeface="Trebuchet MS" panose="020B0603020202020204"/>
                <a:ea typeface="微軟正黑體" panose="020B0604030504040204" pitchFamily="34"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HK" altLang="en-US" sz="900" b="0" i="0" u="none" strike="noStrike" kern="1200" cap="none" spc="0" normalizeH="0" baseline="0" noProof="0">
              <a:ln>
                <a:noFill/>
              </a:ln>
              <a:solidFill>
                <a:srgbClr val="90C226"/>
              </a:solidFill>
              <a:effectLst/>
              <a:uLnTx/>
              <a:uFillTx/>
              <a:latin typeface="Trebuchet MS" panose="020B0603020202020204"/>
              <a:ea typeface="微軟正黑體" panose="020B0604030504040204" pitchFamily="34" charset="-120"/>
              <a:cs typeface="+mn-cs"/>
            </a:endParaRPr>
          </a:p>
        </p:txBody>
      </p:sp>
      <p:sp>
        <p:nvSpPr>
          <p:cNvPr id="27" name="頁尾版面配置區 4"/>
          <p:cNvSpPr txBox="1">
            <a:spLocks/>
          </p:cNvSpPr>
          <p:nvPr/>
        </p:nvSpPr>
        <p:spPr>
          <a:xfrm>
            <a:off x="0" y="6369120"/>
            <a:ext cx="2162680" cy="365125"/>
          </a:xfrm>
          <a:prstGeom prst="rect">
            <a:avLst/>
          </a:prstGeom>
        </p:spPr>
        <p:txBody>
          <a:bodyPr vert="horz" lIns="91440" tIns="45720" rIns="91440" bIns="45720" rtlCol="0" anchor="ctr"/>
          <a:lstStyle>
            <a:defPPr>
              <a:defRPr lang="zh-HK"/>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sz="900" b="0" i="0" u="none" strike="noStrike" kern="1200" cap="all" spc="0" normalizeH="0" baseline="0" noProof="0">
                <a:ln>
                  <a:noFill/>
                </a:ln>
                <a:solidFill>
                  <a:srgbClr val="FFFFFF"/>
                </a:solidFill>
                <a:effectLst/>
                <a:uLnTx/>
                <a:uFillTx/>
                <a:latin typeface="Trebuchet MS" panose="020B0603020202020204"/>
                <a:ea typeface="微軟正黑體" panose="020B0604030504040204" pitchFamily="34" charset="-120"/>
                <a:cs typeface="+mn-cs"/>
              </a:rPr>
              <a:t>                                                                                                                                                                   Hong Kong 3D Printing Association</a:t>
            </a:r>
            <a:endParaRPr kumimoji="0" lang="zh-HK" altLang="en-US" sz="900" b="0" i="0" u="none" strike="noStrike" kern="1200" cap="all" spc="0" normalizeH="0" baseline="0" noProof="0">
              <a:ln>
                <a:noFill/>
              </a:ln>
              <a:solidFill>
                <a:srgbClr val="FFFFFF"/>
              </a:solidFill>
              <a:effectLst/>
              <a:uLnTx/>
              <a:uFillTx/>
              <a:latin typeface="Trebuchet MS" panose="020B0603020202020204"/>
              <a:ea typeface="微軟正黑體" panose="020B0604030504040204" pitchFamily="34" charset="-120"/>
              <a:cs typeface="+mn-cs"/>
            </a:endParaRPr>
          </a:p>
        </p:txBody>
      </p:sp>
      <p:sp>
        <p:nvSpPr>
          <p:cNvPr id="7" name="矩形 6"/>
          <p:cNvSpPr/>
          <p:nvPr/>
        </p:nvSpPr>
        <p:spPr>
          <a:xfrm>
            <a:off x="0" y="6449752"/>
            <a:ext cx="12192000" cy="408248"/>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white"/>
              </a:solidFill>
              <a:effectLst/>
              <a:uLnTx/>
              <a:uFillTx/>
              <a:latin typeface="Trebuchet MS" panose="020B0603020202020204"/>
              <a:ea typeface="微軟正黑體" panose="020B0604030504040204" pitchFamily="34" charset="-120"/>
              <a:cs typeface="+mn-cs"/>
            </a:endParaRPr>
          </a:p>
        </p:txBody>
      </p:sp>
      <p:sp>
        <p:nvSpPr>
          <p:cNvPr id="10" name="Rectangle 9">
            <a:extLst>
              <a:ext uri="{FF2B5EF4-FFF2-40B4-BE49-F238E27FC236}">
                <a16:creationId xmlns:a16="http://schemas.microsoft.com/office/drawing/2014/main" id="{D1C419DB-6C2A-ED92-EE02-B3EAF7D31F12}"/>
              </a:ext>
            </a:extLst>
          </p:cNvPr>
          <p:cNvSpPr/>
          <p:nvPr/>
        </p:nvSpPr>
        <p:spPr>
          <a:xfrm>
            <a:off x="-266222" y="1302248"/>
            <a:ext cx="5617868" cy="830997"/>
          </a:xfrm>
          <a:prstGeom prst="rect">
            <a:avLst/>
          </a:prstGeom>
        </p:spPr>
        <p:txBody>
          <a:bodyPr wrap="square">
            <a:spAutoFit/>
          </a:bodyPr>
          <a:lstStyle/>
          <a:p>
            <a:pPr marL="342900" lvl="1" indent="19050"/>
            <a:r>
              <a:rPr lang="zh-TW" altLang="en-US" sz="1600"/>
              <a:t>日期：</a:t>
            </a:r>
            <a:r>
              <a:rPr lang="en-US" altLang="zh-TW" sz="1600"/>
              <a:t>2025</a:t>
            </a:r>
            <a:r>
              <a:rPr lang="zh-TW" altLang="en-US" sz="1600"/>
              <a:t>年</a:t>
            </a:r>
            <a:r>
              <a:rPr lang="en-US" altLang="zh-TW" sz="1600"/>
              <a:t>5</a:t>
            </a:r>
            <a:r>
              <a:rPr lang="zh-TW" altLang="en-US" sz="1600"/>
              <a:t>月</a:t>
            </a:r>
            <a:r>
              <a:rPr lang="en-US" altLang="zh-TW" sz="1600"/>
              <a:t>12-14</a:t>
            </a:r>
            <a:r>
              <a:rPr lang="zh-TW" altLang="en-US" sz="1600"/>
              <a:t>日</a:t>
            </a:r>
            <a:endParaRPr lang="en-US" altLang="zh-TW" sz="1600"/>
          </a:p>
          <a:p>
            <a:pPr marL="342900" lvl="1" indent="19050"/>
            <a:r>
              <a:rPr lang="zh-TW" altLang="en-US" sz="1600"/>
              <a:t>地點：</a:t>
            </a:r>
            <a:r>
              <a:rPr lang="en-HK" altLang="zh-TW" sz="1600"/>
              <a:t>ALMATY, </a:t>
            </a:r>
            <a:r>
              <a:rPr lang="en-HK" altLang="zh-TW" sz="1600" err="1"/>
              <a:t>Atakent</a:t>
            </a:r>
            <a:r>
              <a:rPr lang="en-HK" altLang="zh-TW" sz="1600"/>
              <a:t> International Exhibition Centre</a:t>
            </a:r>
            <a:r>
              <a:rPr lang="zh-TW" altLang="en-US" sz="1600"/>
              <a:t>（阿拉木圖）</a:t>
            </a:r>
            <a:endParaRPr lang="en-US" altLang="zh-TW" sz="1600"/>
          </a:p>
        </p:txBody>
      </p:sp>
      <p:sp>
        <p:nvSpPr>
          <p:cNvPr id="11" name="Rectangle 10">
            <a:extLst>
              <a:ext uri="{FF2B5EF4-FFF2-40B4-BE49-F238E27FC236}">
                <a16:creationId xmlns:a16="http://schemas.microsoft.com/office/drawing/2014/main" id="{4FEB5CC0-E2DF-D352-BCFA-AE559959E7EA}"/>
              </a:ext>
            </a:extLst>
          </p:cNvPr>
          <p:cNvSpPr/>
          <p:nvPr/>
        </p:nvSpPr>
        <p:spPr>
          <a:xfrm>
            <a:off x="7748794" y="164008"/>
            <a:ext cx="4677772" cy="553998"/>
          </a:xfrm>
          <a:prstGeom prst="rect">
            <a:avLst/>
          </a:prstGeom>
        </p:spPr>
        <p:txBody>
          <a:bodyPr wrap="square">
            <a:spAutoFit/>
          </a:bodyPr>
          <a:lstStyle/>
          <a:p>
            <a:r>
              <a:rPr lang="zh-TW" altLang="en-US" sz="3000" b="1" u="sng">
                <a:latin typeface="PMingLiU" panose="02020500000000000000" pitchFamily="18" charset="-120"/>
                <a:ea typeface="PMingLiU" panose="02020500000000000000" pitchFamily="18" charset="-120"/>
              </a:rPr>
              <a:t>哈薩克展 </a:t>
            </a:r>
            <a:r>
              <a:rPr lang="en-HK" altLang="zh-TW" sz="3000" b="1" u="sng">
                <a:latin typeface="PMingLiU" panose="02020500000000000000" pitchFamily="18" charset="-120"/>
                <a:ea typeface="PMingLiU" panose="02020500000000000000" pitchFamily="18" charset="-120"/>
              </a:rPr>
              <a:t>- </a:t>
            </a:r>
            <a:r>
              <a:rPr lang="zh-CN" altLang="en-US" sz="3000" b="1" u="sng">
                <a:latin typeface="PMingLiU" panose="02020500000000000000" pitchFamily="18" charset="-120"/>
                <a:ea typeface="PMingLiU" panose="02020500000000000000" pitchFamily="18" charset="-120"/>
              </a:rPr>
              <a:t>展</a:t>
            </a:r>
            <a:r>
              <a:rPr lang="zh-TW" altLang="en-US" sz="3000" b="1" u="sng">
                <a:latin typeface="PMingLiU" panose="02020500000000000000" pitchFamily="18" charset="-120"/>
                <a:ea typeface="PMingLiU" panose="02020500000000000000" pitchFamily="18" charset="-120"/>
              </a:rPr>
              <a:t>館位置圖</a:t>
            </a:r>
            <a:endParaRPr lang="en-US" sz="3000" u="sng"/>
          </a:p>
        </p:txBody>
      </p:sp>
      <p:pic>
        <p:nvPicPr>
          <p:cNvPr id="16" name="Picture 15">
            <a:extLst>
              <a:ext uri="{FF2B5EF4-FFF2-40B4-BE49-F238E27FC236}">
                <a16:creationId xmlns:a16="http://schemas.microsoft.com/office/drawing/2014/main" id="{1F9D7AA3-17C7-E860-AABA-628655B57683}"/>
              </a:ext>
            </a:extLst>
          </p:cNvPr>
          <p:cNvPicPr>
            <a:picLocks noChangeAspect="1"/>
          </p:cNvPicPr>
          <p:nvPr/>
        </p:nvPicPr>
        <p:blipFill>
          <a:blip r:embed="rId3"/>
          <a:stretch>
            <a:fillRect/>
          </a:stretch>
        </p:blipFill>
        <p:spPr>
          <a:xfrm>
            <a:off x="196855" y="188995"/>
            <a:ext cx="3789231" cy="689810"/>
          </a:xfrm>
          <a:prstGeom prst="rect">
            <a:avLst/>
          </a:prstGeom>
        </p:spPr>
      </p:pic>
      <p:pic>
        <p:nvPicPr>
          <p:cNvPr id="2052" name="Picture 4" descr="Atakent International Exhibition Centre - Kazakhstan 3D floor plan">
            <a:extLst>
              <a:ext uri="{FF2B5EF4-FFF2-40B4-BE49-F238E27FC236}">
                <a16:creationId xmlns:a16="http://schemas.microsoft.com/office/drawing/2014/main" id="{93BC0DD1-46C8-D818-A491-1B6FE5CE1B8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929" r="178"/>
          <a:stretch/>
        </p:blipFill>
        <p:spPr bwMode="auto">
          <a:xfrm>
            <a:off x="245340" y="2425359"/>
            <a:ext cx="5152429" cy="33017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3599EAA-92C9-7D0E-5F9B-A41E89BB1B52}"/>
              </a:ext>
            </a:extLst>
          </p:cNvPr>
          <p:cNvSpPr/>
          <p:nvPr/>
        </p:nvSpPr>
        <p:spPr>
          <a:xfrm rot="1478825">
            <a:off x="2235722" y="4144116"/>
            <a:ext cx="2001563" cy="787574"/>
          </a:xfrm>
          <a:prstGeom prst="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000000"/>
              </a:highlight>
            </a:endParaRPr>
          </a:p>
        </p:txBody>
      </p:sp>
      <p:sp>
        <p:nvSpPr>
          <p:cNvPr id="5" name="TextBox 4">
            <a:extLst>
              <a:ext uri="{FF2B5EF4-FFF2-40B4-BE49-F238E27FC236}">
                <a16:creationId xmlns:a16="http://schemas.microsoft.com/office/drawing/2014/main" id="{4A437D8E-4E6E-FA68-95B4-3E57D06CED4A}"/>
              </a:ext>
            </a:extLst>
          </p:cNvPr>
          <p:cNvSpPr txBox="1"/>
          <p:nvPr/>
        </p:nvSpPr>
        <p:spPr>
          <a:xfrm>
            <a:off x="8133549" y="1386707"/>
            <a:ext cx="1470874" cy="369332"/>
          </a:xfrm>
          <a:prstGeom prst="rect">
            <a:avLst/>
          </a:prstGeom>
          <a:solidFill>
            <a:schemeClr val="bg1"/>
          </a:solidFill>
        </p:spPr>
        <p:txBody>
          <a:bodyPr wrap="square" rtlCol="0">
            <a:spAutoFit/>
          </a:bodyPr>
          <a:lstStyle/>
          <a:p>
            <a:r>
              <a:rPr lang="en-US" altLang="zh-TW" b="1"/>
              <a:t>10</a:t>
            </a:r>
            <a:r>
              <a:rPr lang="zh-TW" altLang="en-US" b="1"/>
              <a:t>號館 展區</a:t>
            </a:r>
            <a:endParaRPr lang="en-US" b="1"/>
          </a:p>
        </p:txBody>
      </p:sp>
      <p:pic>
        <p:nvPicPr>
          <p:cNvPr id="2054" name="Picture 6">
            <a:extLst>
              <a:ext uri="{FF2B5EF4-FFF2-40B4-BE49-F238E27FC236}">
                <a16:creationId xmlns:a16="http://schemas.microsoft.com/office/drawing/2014/main" id="{142CE9A6-C60C-94E1-B256-25A0C3C0EA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5973" y="1746254"/>
            <a:ext cx="6646027" cy="469822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59D26B3-D98E-5E3B-D074-89F793622925}"/>
              </a:ext>
            </a:extLst>
          </p:cNvPr>
          <p:cNvSpPr/>
          <p:nvPr/>
        </p:nvSpPr>
        <p:spPr>
          <a:xfrm>
            <a:off x="10401993" y="2942704"/>
            <a:ext cx="1351798" cy="5683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000000"/>
              </a:highlight>
            </a:endParaRPr>
          </a:p>
        </p:txBody>
      </p:sp>
      <p:sp>
        <p:nvSpPr>
          <p:cNvPr id="8" name="TextBox 7">
            <a:extLst>
              <a:ext uri="{FF2B5EF4-FFF2-40B4-BE49-F238E27FC236}">
                <a16:creationId xmlns:a16="http://schemas.microsoft.com/office/drawing/2014/main" id="{EE4A2A89-01CD-5E2B-286B-B04D73BBF569}"/>
              </a:ext>
            </a:extLst>
          </p:cNvPr>
          <p:cNvSpPr txBox="1"/>
          <p:nvPr/>
        </p:nvSpPr>
        <p:spPr>
          <a:xfrm>
            <a:off x="11077892" y="4749055"/>
            <a:ext cx="842762" cy="430887"/>
          </a:xfrm>
          <a:prstGeom prst="rect">
            <a:avLst/>
          </a:prstGeom>
          <a:solidFill>
            <a:schemeClr val="bg1"/>
          </a:solidFill>
        </p:spPr>
        <p:txBody>
          <a:bodyPr wrap="square" rtlCol="0">
            <a:spAutoFit/>
          </a:bodyPr>
          <a:lstStyle/>
          <a:p>
            <a:pPr algn="ctr"/>
            <a:r>
              <a:rPr lang="zh-TW" altLang="en-US" sz="2200" b="1">
                <a:solidFill>
                  <a:srgbClr val="FF0000"/>
                </a:solidFill>
              </a:rPr>
              <a:t>入口</a:t>
            </a:r>
            <a:endParaRPr lang="en-US" sz="2200" b="1">
              <a:solidFill>
                <a:srgbClr val="FF0000"/>
              </a:solidFill>
            </a:endParaRPr>
          </a:p>
        </p:txBody>
      </p:sp>
      <p:sp>
        <p:nvSpPr>
          <p:cNvPr id="15" name="Arrow: Down 14">
            <a:extLst>
              <a:ext uri="{FF2B5EF4-FFF2-40B4-BE49-F238E27FC236}">
                <a16:creationId xmlns:a16="http://schemas.microsoft.com/office/drawing/2014/main" id="{0BDD7195-FE75-2E6E-76F6-D4F248B16D84}"/>
              </a:ext>
            </a:extLst>
          </p:cNvPr>
          <p:cNvSpPr/>
          <p:nvPr/>
        </p:nvSpPr>
        <p:spPr>
          <a:xfrm rot="10800000">
            <a:off x="11268334" y="5176734"/>
            <a:ext cx="461878" cy="699809"/>
          </a:xfrm>
          <a:prstGeom prst="downArrow">
            <a:avLst/>
          </a:prstGeom>
          <a:solidFill>
            <a:srgbClr val="C0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spTree>
    <p:extLst>
      <p:ext uri="{BB962C8B-B14F-4D97-AF65-F5344CB8AC3E}">
        <p14:creationId xmlns:p14="http://schemas.microsoft.com/office/powerpoint/2010/main" val="648542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F44810-17E5-44CF-BAF3-B5055ED7833D}" type="slidenum">
              <a:rPr kumimoji="0" lang="zh-HK" altLang="en-US" sz="900" b="0" i="0" u="none" strike="noStrike" kern="1200" cap="none" spc="0" normalizeH="0" baseline="0" noProof="0" smtClean="0">
                <a:ln>
                  <a:noFill/>
                </a:ln>
                <a:solidFill>
                  <a:srgbClr val="90C226"/>
                </a:solidFill>
                <a:effectLst/>
                <a:uLnTx/>
                <a:uFillTx/>
                <a:latin typeface="Trebuchet MS" panose="020B0603020202020204"/>
                <a:ea typeface="微軟正黑體" panose="020B0604030504040204" pitchFamily="34"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HK" altLang="en-US" sz="900" b="0" i="0" u="none" strike="noStrike" kern="1200" cap="none" spc="0" normalizeH="0" baseline="0" noProof="0">
              <a:ln>
                <a:noFill/>
              </a:ln>
              <a:solidFill>
                <a:srgbClr val="90C226"/>
              </a:solidFill>
              <a:effectLst/>
              <a:uLnTx/>
              <a:uFillTx/>
              <a:latin typeface="Trebuchet MS" panose="020B0603020202020204"/>
              <a:ea typeface="微軟正黑體" panose="020B0604030504040204" pitchFamily="34" charset="-120"/>
              <a:cs typeface="+mn-cs"/>
            </a:endParaRPr>
          </a:p>
        </p:txBody>
      </p:sp>
      <p:sp>
        <p:nvSpPr>
          <p:cNvPr id="27" name="頁尾版面配置區 4"/>
          <p:cNvSpPr txBox="1">
            <a:spLocks/>
          </p:cNvSpPr>
          <p:nvPr/>
        </p:nvSpPr>
        <p:spPr>
          <a:xfrm>
            <a:off x="0" y="6369120"/>
            <a:ext cx="2162680" cy="365125"/>
          </a:xfrm>
          <a:prstGeom prst="rect">
            <a:avLst/>
          </a:prstGeom>
        </p:spPr>
        <p:txBody>
          <a:bodyPr vert="horz" lIns="91440" tIns="45720" rIns="91440" bIns="45720" rtlCol="0" anchor="ctr"/>
          <a:lstStyle>
            <a:defPPr>
              <a:defRPr lang="zh-HK"/>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sz="900" b="0" i="0" u="none" strike="noStrike" kern="1200" cap="all" spc="0" normalizeH="0" baseline="0" noProof="0">
                <a:ln>
                  <a:noFill/>
                </a:ln>
                <a:solidFill>
                  <a:srgbClr val="FFFFFF"/>
                </a:solidFill>
                <a:effectLst/>
                <a:uLnTx/>
                <a:uFillTx/>
                <a:latin typeface="Trebuchet MS" panose="020B0603020202020204"/>
                <a:ea typeface="微軟正黑體" panose="020B0604030504040204" pitchFamily="34" charset="-120"/>
                <a:cs typeface="+mn-cs"/>
              </a:rPr>
              <a:t>                                                                                                                                                                   Hong Kong 3D Printing Association</a:t>
            </a:r>
            <a:endParaRPr kumimoji="0" lang="zh-HK" altLang="en-US" sz="900" b="0" i="0" u="none" strike="noStrike" kern="1200" cap="all" spc="0" normalizeH="0" baseline="0" noProof="0">
              <a:ln>
                <a:noFill/>
              </a:ln>
              <a:solidFill>
                <a:srgbClr val="FFFFFF"/>
              </a:solidFill>
              <a:effectLst/>
              <a:uLnTx/>
              <a:uFillTx/>
              <a:latin typeface="Trebuchet MS" panose="020B0603020202020204"/>
              <a:ea typeface="微軟正黑體" panose="020B0604030504040204" pitchFamily="34" charset="-120"/>
              <a:cs typeface="+mn-cs"/>
            </a:endParaRPr>
          </a:p>
        </p:txBody>
      </p:sp>
      <p:sp>
        <p:nvSpPr>
          <p:cNvPr id="7" name="矩形 6"/>
          <p:cNvSpPr/>
          <p:nvPr/>
        </p:nvSpPr>
        <p:spPr>
          <a:xfrm>
            <a:off x="0" y="6449752"/>
            <a:ext cx="12192000" cy="408248"/>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white"/>
              </a:solidFill>
              <a:effectLst/>
              <a:uLnTx/>
              <a:uFillTx/>
              <a:latin typeface="Trebuchet MS" panose="020B0603020202020204"/>
              <a:ea typeface="微軟正黑體" panose="020B0604030504040204" pitchFamily="34" charset="-120"/>
              <a:cs typeface="+mn-cs"/>
            </a:endParaRPr>
          </a:p>
        </p:txBody>
      </p:sp>
      <p:sp>
        <p:nvSpPr>
          <p:cNvPr id="10" name="Rectangle 9">
            <a:extLst>
              <a:ext uri="{FF2B5EF4-FFF2-40B4-BE49-F238E27FC236}">
                <a16:creationId xmlns:a16="http://schemas.microsoft.com/office/drawing/2014/main" id="{D1C419DB-6C2A-ED92-EE02-B3EAF7D31F12}"/>
              </a:ext>
            </a:extLst>
          </p:cNvPr>
          <p:cNvSpPr/>
          <p:nvPr/>
        </p:nvSpPr>
        <p:spPr>
          <a:xfrm>
            <a:off x="7354797" y="2139481"/>
            <a:ext cx="4327860" cy="2062103"/>
          </a:xfrm>
          <a:prstGeom prst="rect">
            <a:avLst/>
          </a:prstGeom>
          <a:solidFill>
            <a:schemeClr val="bg1"/>
          </a:solidFill>
        </p:spPr>
        <p:txBody>
          <a:bodyPr wrap="square">
            <a:spAutoFit/>
          </a:bodyPr>
          <a:lstStyle/>
          <a:p>
            <a:pPr marL="342900" lvl="1" indent="19050"/>
            <a:r>
              <a:rPr lang="en-HK" altLang="zh-TW" sz="1600"/>
              <a:t>KAZDENTEXPO</a:t>
            </a:r>
          </a:p>
          <a:p>
            <a:pPr marL="342900" lvl="1" indent="19050"/>
            <a:r>
              <a:rPr lang="zh-TW" altLang="en-US" sz="1600"/>
              <a:t>日期：</a:t>
            </a:r>
            <a:r>
              <a:rPr lang="en-US" altLang="zh-TW" sz="1600"/>
              <a:t>2025</a:t>
            </a:r>
            <a:r>
              <a:rPr lang="zh-TW" altLang="en-US" sz="1600"/>
              <a:t>年</a:t>
            </a:r>
            <a:r>
              <a:rPr lang="en-US" altLang="zh-TW" sz="1600"/>
              <a:t>5</a:t>
            </a:r>
            <a:r>
              <a:rPr lang="zh-TW" altLang="en-US" sz="1600"/>
              <a:t>月</a:t>
            </a:r>
            <a:r>
              <a:rPr lang="en-US" altLang="zh-TW" sz="1600"/>
              <a:t>12-14</a:t>
            </a:r>
            <a:r>
              <a:rPr lang="zh-TW" altLang="en-US" sz="1600"/>
              <a:t>日</a:t>
            </a:r>
            <a:endParaRPr lang="en-US" altLang="zh-TW" sz="1600"/>
          </a:p>
          <a:p>
            <a:pPr marL="342900" lvl="1" indent="19050"/>
            <a:r>
              <a:rPr lang="zh-TW" altLang="en-US" sz="1600"/>
              <a:t>地點：</a:t>
            </a:r>
            <a:r>
              <a:rPr lang="en-HK" altLang="zh-TW" sz="1600"/>
              <a:t>ALMATY, </a:t>
            </a:r>
            <a:r>
              <a:rPr lang="en-HK" altLang="zh-TW" sz="1600" err="1"/>
              <a:t>Atakent</a:t>
            </a:r>
            <a:r>
              <a:rPr lang="en-HK" altLang="zh-TW" sz="1600"/>
              <a:t> International Exhibition Centre</a:t>
            </a:r>
            <a:r>
              <a:rPr lang="zh-TW" altLang="en-US" sz="1600"/>
              <a:t>（阿拉木圖）</a:t>
            </a:r>
            <a:endParaRPr lang="en-HK" altLang="zh-TW" sz="1600"/>
          </a:p>
          <a:p>
            <a:pPr marL="342900" lvl="1" indent="19050"/>
            <a:endParaRPr lang="en-HK" altLang="zh-TW" sz="1600"/>
          </a:p>
          <a:p>
            <a:pPr marL="342900" lvl="1" indent="19050"/>
            <a:endParaRPr lang="en-HK" altLang="zh-TW" sz="1600"/>
          </a:p>
          <a:p>
            <a:pPr marL="342900" lvl="1" indent="19050"/>
            <a:endParaRPr lang="en-HK" altLang="zh-TW" sz="1600"/>
          </a:p>
          <a:p>
            <a:pPr marL="342900" lvl="1" indent="19050"/>
            <a:endParaRPr lang="en-US" altLang="zh-TW" sz="1600"/>
          </a:p>
        </p:txBody>
      </p:sp>
      <p:sp>
        <p:nvSpPr>
          <p:cNvPr id="11" name="Rectangle 10">
            <a:extLst>
              <a:ext uri="{FF2B5EF4-FFF2-40B4-BE49-F238E27FC236}">
                <a16:creationId xmlns:a16="http://schemas.microsoft.com/office/drawing/2014/main" id="{4FEB5CC0-E2DF-D352-BCFA-AE559959E7EA}"/>
              </a:ext>
            </a:extLst>
          </p:cNvPr>
          <p:cNvSpPr/>
          <p:nvPr/>
        </p:nvSpPr>
        <p:spPr>
          <a:xfrm>
            <a:off x="7514228" y="1273128"/>
            <a:ext cx="4677772" cy="553998"/>
          </a:xfrm>
          <a:prstGeom prst="rect">
            <a:avLst/>
          </a:prstGeom>
          <a:solidFill>
            <a:srgbClr val="FFFFFF"/>
          </a:solidFill>
        </p:spPr>
        <p:txBody>
          <a:bodyPr wrap="square">
            <a:spAutoFit/>
          </a:bodyPr>
          <a:lstStyle/>
          <a:p>
            <a:r>
              <a:rPr lang="zh-TW" altLang="en-US" sz="3000" b="1" u="sng">
                <a:latin typeface="PMingLiU" panose="02020500000000000000" pitchFamily="18" charset="-120"/>
                <a:ea typeface="PMingLiU" panose="02020500000000000000" pitchFamily="18" charset="-120"/>
              </a:rPr>
              <a:t>哈薩克展 </a:t>
            </a:r>
            <a:r>
              <a:rPr lang="en-HK" altLang="zh-TW" sz="3000" b="1" u="sng">
                <a:latin typeface="PMingLiU" panose="02020500000000000000" pitchFamily="18" charset="-120"/>
                <a:ea typeface="PMingLiU" panose="02020500000000000000" pitchFamily="18" charset="-120"/>
              </a:rPr>
              <a:t>- </a:t>
            </a:r>
            <a:r>
              <a:rPr lang="zh-CN" altLang="en-US" sz="3000" b="1" u="sng">
                <a:latin typeface="PMingLiU" panose="02020500000000000000" pitchFamily="18" charset="-120"/>
                <a:ea typeface="PMingLiU" panose="02020500000000000000" pitchFamily="18" charset="-120"/>
              </a:rPr>
              <a:t>展</a:t>
            </a:r>
            <a:r>
              <a:rPr lang="zh-TW" altLang="en-US" sz="3000" b="1" u="sng">
                <a:latin typeface="PMingLiU" panose="02020500000000000000" pitchFamily="18" charset="-120"/>
                <a:ea typeface="PMingLiU" panose="02020500000000000000" pitchFamily="18" charset="-120"/>
              </a:rPr>
              <a:t>館位置圖</a:t>
            </a:r>
            <a:endParaRPr lang="en-US" sz="3000" u="sng"/>
          </a:p>
        </p:txBody>
      </p:sp>
      <p:sp>
        <p:nvSpPr>
          <p:cNvPr id="13" name="Rectangle 12">
            <a:extLst>
              <a:ext uri="{FF2B5EF4-FFF2-40B4-BE49-F238E27FC236}">
                <a16:creationId xmlns:a16="http://schemas.microsoft.com/office/drawing/2014/main" id="{DAE65BD5-BE4F-C473-AA9D-0F3CA73CB405}"/>
              </a:ext>
            </a:extLst>
          </p:cNvPr>
          <p:cNvSpPr/>
          <p:nvPr/>
        </p:nvSpPr>
        <p:spPr>
          <a:xfrm>
            <a:off x="7693883" y="3656931"/>
            <a:ext cx="4017055" cy="2034275"/>
          </a:xfrm>
          <a:prstGeom prst="rect">
            <a:avLst/>
          </a:prstGeom>
          <a:solidFill>
            <a:schemeClr val="bg1"/>
          </a:solidFill>
        </p:spPr>
        <p:txBody>
          <a:bodyPr wrap="square" lIns="91440" tIns="45720" rIns="91440" bIns="45720" anchor="t">
            <a:spAutoFit/>
          </a:bodyPr>
          <a:lstStyle/>
          <a:p>
            <a:pPr>
              <a:lnSpc>
                <a:spcPct val="113999"/>
              </a:lnSpc>
            </a:pPr>
            <a:r>
              <a:rPr lang="zh-TW" altLang="en-US" sz="1600" dirty="0">
                <a:latin typeface="微軟正黑體"/>
                <a:ea typeface="微軟正黑體"/>
              </a:rPr>
              <a:t>自駕車：</a:t>
            </a:r>
            <a:endParaRPr lang="en-US" altLang="zh-TW" sz="1600" dirty="0">
              <a:latin typeface="微軟正黑體"/>
              <a:ea typeface="微軟正黑體"/>
            </a:endParaRPr>
          </a:p>
          <a:p>
            <a:pPr marL="285750" indent="-285750">
              <a:lnSpc>
                <a:spcPct val="114000"/>
              </a:lnSpc>
              <a:buFont typeface="Wingdings" panose="05000000000000000000" pitchFamily="2" charset="2"/>
              <a:buChar char="§"/>
            </a:pPr>
            <a:r>
              <a:rPr lang="zh-TW" altLang="en-US" sz="1600" dirty="0">
                <a:latin typeface="微軟正黑體"/>
                <a:ea typeface="微軟正黑體"/>
              </a:rPr>
              <a:t>從阿拉木圖國際機埸南行經</a:t>
            </a:r>
            <a:r>
              <a:rPr lang="en-HK" altLang="zh-TW" sz="1600" dirty="0">
                <a:latin typeface="微軟正黑體"/>
                <a:ea typeface="微軟正黑體"/>
              </a:rPr>
              <a:t>2</a:t>
            </a:r>
            <a:r>
              <a:rPr lang="zh-TW" altLang="en-US" sz="1600" dirty="0">
                <a:latin typeface="微軟正黑體"/>
                <a:ea typeface="微軟正黑體"/>
              </a:rPr>
              <a:t>號及</a:t>
            </a:r>
            <a:r>
              <a:rPr lang="en-HK" altLang="zh-TW" sz="1600" dirty="0">
                <a:latin typeface="微軟正黑體"/>
                <a:ea typeface="微軟正黑體"/>
              </a:rPr>
              <a:t>6</a:t>
            </a:r>
            <a:r>
              <a:rPr lang="zh-TW" altLang="en-US" sz="1600" dirty="0">
                <a:latin typeface="微軟正黑體"/>
                <a:ea typeface="微軟正黑體"/>
              </a:rPr>
              <a:t>號幹道南行</a:t>
            </a:r>
            <a:endParaRPr lang="en-HK" altLang="zh-TW" sz="1600" dirty="0">
              <a:latin typeface="微軟正黑體"/>
              <a:ea typeface="微軟正黑體"/>
            </a:endParaRPr>
          </a:p>
          <a:p>
            <a:pPr marL="285750" indent="-285750">
              <a:lnSpc>
                <a:spcPct val="114000"/>
              </a:lnSpc>
              <a:buFont typeface="Wingdings" panose="05000000000000000000" pitchFamily="2" charset="2"/>
              <a:buChar char="§"/>
            </a:pPr>
            <a:r>
              <a:rPr lang="en-HK" altLang="zh-TW" sz="1600" dirty="0">
                <a:latin typeface="微軟正黑體"/>
                <a:ea typeface="微軟正黑體"/>
              </a:rPr>
              <a:t>10</a:t>
            </a:r>
            <a:r>
              <a:rPr lang="zh-TW" altLang="en-US" sz="1600" dirty="0">
                <a:latin typeface="微軟正黑體"/>
                <a:ea typeface="微軟正黑體"/>
              </a:rPr>
              <a:t>號展管北面停車場，或展場指定位置停車</a:t>
            </a:r>
            <a:endParaRPr lang="en-HK" altLang="zh-TW" sz="1600" dirty="0">
              <a:latin typeface="微軟正黑體"/>
              <a:ea typeface="微軟正黑體"/>
            </a:endParaRPr>
          </a:p>
          <a:p>
            <a:pPr>
              <a:lnSpc>
                <a:spcPct val="114000"/>
              </a:lnSpc>
            </a:pPr>
            <a:endParaRPr lang="en-HK" altLang="zh-TW" sz="1600" dirty="0">
              <a:latin typeface="微軟正黑體" panose="020B0604030504040204" pitchFamily="34" charset="-120"/>
              <a:ea typeface="微軟正黑體" panose="020B0604030504040204" pitchFamily="34" charset="-120"/>
            </a:endParaRPr>
          </a:p>
          <a:p>
            <a:pPr>
              <a:lnSpc>
                <a:spcPct val="114000"/>
              </a:lnSpc>
            </a:pPr>
            <a:r>
              <a:rPr lang="zh-TW" altLang="en-US" sz="1600" dirty="0">
                <a:latin typeface="微軟正黑體"/>
                <a:ea typeface="微軟正黑體"/>
              </a:rPr>
              <a:t>展會附近公交車站：</a:t>
            </a:r>
            <a:r>
              <a:rPr lang="en-US" altLang="zh-TW" sz="1600" dirty="0">
                <a:latin typeface="微軟正黑體"/>
                <a:ea typeface="微軟正黑體"/>
              </a:rPr>
              <a:t>19, 56, 113</a:t>
            </a:r>
            <a:endParaRPr lang="zh-TW" altLang="en-US" sz="1600" dirty="0">
              <a:latin typeface="微軟正黑體"/>
              <a:ea typeface="微軟正黑體"/>
            </a:endParaRPr>
          </a:p>
        </p:txBody>
      </p:sp>
      <p:sp>
        <p:nvSpPr>
          <p:cNvPr id="14" name="Rectangle 13">
            <a:extLst>
              <a:ext uri="{FF2B5EF4-FFF2-40B4-BE49-F238E27FC236}">
                <a16:creationId xmlns:a16="http://schemas.microsoft.com/office/drawing/2014/main" id="{1A98817E-9A5F-B2D7-6B38-DFEAF617CDFF}"/>
              </a:ext>
            </a:extLst>
          </p:cNvPr>
          <p:cNvSpPr/>
          <p:nvPr/>
        </p:nvSpPr>
        <p:spPr>
          <a:xfrm>
            <a:off x="7693883" y="3244334"/>
            <a:ext cx="1107996" cy="369332"/>
          </a:xfrm>
          <a:prstGeom prst="rect">
            <a:avLst/>
          </a:prstGeom>
        </p:spPr>
        <p:txBody>
          <a:bodyPr wrap="none">
            <a:spAutoFit/>
          </a:bodyPr>
          <a:lstStyle/>
          <a:p>
            <a:r>
              <a:rPr lang="en-US" b="1" dirty="0" err="1"/>
              <a:t>交通方式</a:t>
            </a:r>
            <a:endParaRPr lang="en-US" b="1" dirty="0"/>
          </a:p>
        </p:txBody>
      </p:sp>
      <p:pic>
        <p:nvPicPr>
          <p:cNvPr id="16" name="Picture 15">
            <a:extLst>
              <a:ext uri="{FF2B5EF4-FFF2-40B4-BE49-F238E27FC236}">
                <a16:creationId xmlns:a16="http://schemas.microsoft.com/office/drawing/2014/main" id="{1F9D7AA3-17C7-E860-AABA-628655B57683}"/>
              </a:ext>
            </a:extLst>
          </p:cNvPr>
          <p:cNvPicPr>
            <a:picLocks noChangeAspect="1"/>
          </p:cNvPicPr>
          <p:nvPr/>
        </p:nvPicPr>
        <p:blipFill>
          <a:blip r:embed="rId3"/>
          <a:stretch>
            <a:fillRect/>
          </a:stretch>
        </p:blipFill>
        <p:spPr>
          <a:xfrm>
            <a:off x="195171" y="1361825"/>
            <a:ext cx="3789231" cy="689810"/>
          </a:xfrm>
          <a:prstGeom prst="rect">
            <a:avLst/>
          </a:prstGeom>
        </p:spPr>
      </p:pic>
      <p:pic>
        <p:nvPicPr>
          <p:cNvPr id="3" name="Picture 2">
            <a:extLst>
              <a:ext uri="{FF2B5EF4-FFF2-40B4-BE49-F238E27FC236}">
                <a16:creationId xmlns:a16="http://schemas.microsoft.com/office/drawing/2014/main" id="{E4355A02-4F79-1BC3-8663-5E60534E3C76}"/>
              </a:ext>
            </a:extLst>
          </p:cNvPr>
          <p:cNvPicPr>
            <a:picLocks noChangeAspect="1"/>
          </p:cNvPicPr>
          <p:nvPr/>
        </p:nvPicPr>
        <p:blipFill>
          <a:blip r:embed="rId4"/>
          <a:srcRect r="18044"/>
          <a:stretch/>
        </p:blipFill>
        <p:spPr>
          <a:xfrm>
            <a:off x="195171" y="2119390"/>
            <a:ext cx="7159626" cy="3774388"/>
          </a:xfrm>
          <a:prstGeom prst="rect">
            <a:avLst/>
          </a:prstGeom>
        </p:spPr>
      </p:pic>
      <p:sp>
        <p:nvSpPr>
          <p:cNvPr id="2" name="Rectangle 14">
            <a:extLst>
              <a:ext uri="{FF2B5EF4-FFF2-40B4-BE49-F238E27FC236}">
                <a16:creationId xmlns:a16="http://schemas.microsoft.com/office/drawing/2014/main" id="{87135DA8-A7E7-282C-4F34-9C2E28651D6C}"/>
              </a:ext>
            </a:extLst>
          </p:cNvPr>
          <p:cNvSpPr/>
          <p:nvPr/>
        </p:nvSpPr>
        <p:spPr>
          <a:xfrm>
            <a:off x="106559" y="160870"/>
            <a:ext cx="5066463" cy="727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zh-TW" altLang="en-US" b="1">
                <a:solidFill>
                  <a:schemeClr val="tx1">
                    <a:lumMod val="75000"/>
                    <a:lumOff val="25000"/>
                  </a:schemeClr>
                </a:solidFill>
                <a:latin typeface="Microsoft JhengHei" panose="020B0604030504040204" pitchFamily="34" charset="-120"/>
                <a:ea typeface="Microsoft JhengHei" panose="020B0604030504040204" pitchFamily="34" charset="-120"/>
              </a:rPr>
              <a:t>「深化拓展中國內地市場，並積極探索</a:t>
            </a:r>
          </a:p>
          <a:p>
            <a:pPr algn="r">
              <a:defRPr/>
            </a:pPr>
            <a:r>
              <a:rPr lang="zh-TW" altLang="en-US" b="1">
                <a:solidFill>
                  <a:schemeClr val="tx1">
                    <a:lumMod val="75000"/>
                    <a:lumOff val="25000"/>
                  </a:schemeClr>
                </a:solidFill>
                <a:latin typeface="Microsoft JhengHei" panose="020B0604030504040204" pitchFamily="34" charset="-120"/>
                <a:ea typeface="Microsoft JhengHei" panose="020B0604030504040204" pitchFamily="34" charset="-120"/>
              </a:rPr>
              <a:t>哈薩克斯坦三維打印市場的新商機」項目簡介會</a:t>
            </a:r>
          </a:p>
        </p:txBody>
      </p:sp>
      <p:sp>
        <p:nvSpPr>
          <p:cNvPr id="5" name="矩形 5">
            <a:extLst>
              <a:ext uri="{FF2B5EF4-FFF2-40B4-BE49-F238E27FC236}">
                <a16:creationId xmlns:a16="http://schemas.microsoft.com/office/drawing/2014/main" id="{CD1A96C9-52FB-1BDD-81DE-ED31F8B544D6}"/>
              </a:ext>
            </a:extLst>
          </p:cNvPr>
          <p:cNvSpPr/>
          <p:nvPr/>
        </p:nvSpPr>
        <p:spPr>
          <a:xfrm flipV="1">
            <a:off x="173162" y="160870"/>
            <a:ext cx="5066463" cy="45719"/>
          </a:xfrm>
          <a:prstGeom prst="rect">
            <a:avLst/>
          </a:prstGeom>
          <a:solidFill>
            <a:srgbClr val="098C74"/>
          </a:solidFill>
          <a:ln>
            <a:noFill/>
          </a:ln>
          <a:effectLst>
            <a:outerShdw blurRad="50800" dist="50800" dir="5400000" sx="1000" sy="1000" algn="ctr" rotWithShape="0">
              <a:srgbClr val="000000"/>
            </a:out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lang="en-US" sz="3200">
              <a:solidFill>
                <a:srgbClr val="21978E"/>
              </a:solidFill>
              <a:latin typeface="Microsoft JhengHei" panose="020B0604030504040204" pitchFamily="34" charset="-120"/>
              <a:ea typeface="Microsoft JhengHei" panose="020B0604030504040204" pitchFamily="34" charset="-120"/>
            </a:endParaRPr>
          </a:p>
        </p:txBody>
      </p:sp>
      <p:sp>
        <p:nvSpPr>
          <p:cNvPr id="6" name="矩形 5">
            <a:extLst>
              <a:ext uri="{FF2B5EF4-FFF2-40B4-BE49-F238E27FC236}">
                <a16:creationId xmlns:a16="http://schemas.microsoft.com/office/drawing/2014/main" id="{AF3C5CBF-2DE1-1EC8-3D46-9B8229D617F0}"/>
              </a:ext>
            </a:extLst>
          </p:cNvPr>
          <p:cNvSpPr/>
          <p:nvPr/>
        </p:nvSpPr>
        <p:spPr>
          <a:xfrm flipV="1">
            <a:off x="173162" y="877376"/>
            <a:ext cx="5066463" cy="45719"/>
          </a:xfrm>
          <a:prstGeom prst="rect">
            <a:avLst/>
          </a:prstGeom>
          <a:solidFill>
            <a:schemeClr val="tx1">
              <a:lumMod val="50000"/>
              <a:lumOff val="50000"/>
            </a:schemeClr>
          </a:solidFill>
          <a:ln>
            <a:noFill/>
          </a:ln>
          <a:effectLst>
            <a:outerShdw blurRad="50800" dist="50800" dir="5400000" sx="1000" sy="1000" algn="ctr" rotWithShape="0">
              <a:srgbClr val="000000"/>
            </a:out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lang="en-US" sz="3200">
              <a:solidFill>
                <a:srgbClr val="21978E"/>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805506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
            <a:ext cx="12192000" cy="1159496"/>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white"/>
              </a:solidFill>
              <a:effectLst/>
              <a:uLnTx/>
              <a:uFillTx/>
              <a:latin typeface="Trebuchet MS" panose="020B0603020202020204"/>
              <a:ea typeface="微軟正黑體" panose="020B0604030504040204" pitchFamily="34" charset="-120"/>
              <a:cs typeface="+mn-cs"/>
            </a:endParaRPr>
          </a:p>
        </p:txBody>
      </p:sp>
      <p:sp>
        <p:nvSpPr>
          <p:cNvPr id="4" name="投影片編號版面配置區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F44810-17E5-44CF-BAF3-B5055ED7833D}" type="slidenum">
              <a:rPr kumimoji="0" lang="zh-HK" altLang="en-US" sz="900" b="0" i="0" u="none" strike="noStrike" kern="1200" cap="none" spc="0" normalizeH="0" baseline="0" noProof="0" smtClean="0">
                <a:ln>
                  <a:noFill/>
                </a:ln>
                <a:solidFill>
                  <a:srgbClr val="90C226"/>
                </a:solidFill>
                <a:effectLst/>
                <a:uLnTx/>
                <a:uFillTx/>
                <a:latin typeface="Trebuchet MS" panose="020B0603020202020204"/>
                <a:ea typeface="微軟正黑體" panose="020B0604030504040204" pitchFamily="34"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HK" altLang="en-US" sz="900" b="0" i="0" u="none" strike="noStrike" kern="1200" cap="none" spc="0" normalizeH="0" baseline="0" noProof="0">
              <a:ln>
                <a:noFill/>
              </a:ln>
              <a:solidFill>
                <a:srgbClr val="90C226"/>
              </a:solidFill>
              <a:effectLst/>
              <a:uLnTx/>
              <a:uFillTx/>
              <a:latin typeface="Trebuchet MS" panose="020B0603020202020204"/>
              <a:ea typeface="微軟正黑體" panose="020B0604030504040204" pitchFamily="34" charset="-120"/>
              <a:cs typeface="+mn-cs"/>
            </a:endParaRPr>
          </a:p>
        </p:txBody>
      </p:sp>
      <p:sp>
        <p:nvSpPr>
          <p:cNvPr id="27" name="頁尾版面配置區 4"/>
          <p:cNvSpPr txBox="1">
            <a:spLocks/>
          </p:cNvSpPr>
          <p:nvPr/>
        </p:nvSpPr>
        <p:spPr>
          <a:xfrm>
            <a:off x="0" y="6369120"/>
            <a:ext cx="2162680" cy="365125"/>
          </a:xfrm>
          <a:prstGeom prst="rect">
            <a:avLst/>
          </a:prstGeom>
        </p:spPr>
        <p:txBody>
          <a:bodyPr vert="horz" lIns="91440" tIns="45720" rIns="91440" bIns="45720" rtlCol="0" anchor="ctr"/>
          <a:lstStyle>
            <a:defPPr>
              <a:defRPr lang="zh-HK"/>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sz="900" b="0" i="0" u="none" strike="noStrike" kern="1200" cap="all" spc="0" normalizeH="0" baseline="0" noProof="0">
                <a:ln>
                  <a:noFill/>
                </a:ln>
                <a:solidFill>
                  <a:srgbClr val="FFFFFF"/>
                </a:solidFill>
                <a:effectLst/>
                <a:uLnTx/>
                <a:uFillTx/>
                <a:latin typeface="Trebuchet MS" panose="020B0603020202020204"/>
                <a:ea typeface="微軟正黑體" panose="020B0604030504040204" pitchFamily="34" charset="-120"/>
                <a:cs typeface="+mn-cs"/>
              </a:rPr>
              <a:t>                                                                                                                                                                   Hong Kong 3D Printing Association</a:t>
            </a:r>
            <a:endParaRPr kumimoji="0" lang="zh-HK" altLang="en-US" sz="900" b="0" i="0" u="none" strike="noStrike" kern="1200" cap="all" spc="0" normalizeH="0" baseline="0" noProof="0">
              <a:ln>
                <a:noFill/>
              </a:ln>
              <a:solidFill>
                <a:srgbClr val="FFFFFF"/>
              </a:solidFill>
              <a:effectLst/>
              <a:uLnTx/>
              <a:uFillTx/>
              <a:latin typeface="Trebuchet MS" panose="020B0603020202020204"/>
              <a:ea typeface="微軟正黑體" panose="020B0604030504040204" pitchFamily="34" charset="-120"/>
              <a:cs typeface="+mn-cs"/>
            </a:endParaRPr>
          </a:p>
        </p:txBody>
      </p:sp>
      <p:sp>
        <p:nvSpPr>
          <p:cNvPr id="7" name="矩形 6"/>
          <p:cNvSpPr/>
          <p:nvPr/>
        </p:nvSpPr>
        <p:spPr>
          <a:xfrm>
            <a:off x="0" y="6449752"/>
            <a:ext cx="12192000" cy="408248"/>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white"/>
              </a:solidFill>
              <a:effectLst/>
              <a:uLnTx/>
              <a:uFillTx/>
              <a:latin typeface="Trebuchet MS" panose="020B0603020202020204"/>
              <a:ea typeface="微軟正黑體" panose="020B0604030504040204" pitchFamily="34" charset="-120"/>
              <a:cs typeface="+mn-cs"/>
            </a:endParaRPr>
          </a:p>
        </p:txBody>
      </p:sp>
      <p:sp>
        <p:nvSpPr>
          <p:cNvPr id="12" name="Rectangle 11">
            <a:extLst>
              <a:ext uri="{FF2B5EF4-FFF2-40B4-BE49-F238E27FC236}">
                <a16:creationId xmlns:a16="http://schemas.microsoft.com/office/drawing/2014/main" id="{8A7850DA-62D5-D6AE-21E8-F57405C8B6A9}"/>
              </a:ext>
            </a:extLst>
          </p:cNvPr>
          <p:cNvSpPr/>
          <p:nvPr/>
        </p:nvSpPr>
        <p:spPr>
          <a:xfrm>
            <a:off x="3513455" y="231578"/>
            <a:ext cx="3956673" cy="830997"/>
          </a:xfrm>
          <a:prstGeom prst="rect">
            <a:avLst/>
          </a:prstGeom>
        </p:spPr>
        <p:txBody>
          <a:bodyPr wrap="square">
            <a:spAutoFit/>
          </a:bodyPr>
          <a:lstStyle/>
          <a:p>
            <a:pPr marL="342900" lvl="1" indent="19050"/>
            <a:r>
              <a:rPr lang="en-HK" altLang="zh-TW" sz="1600"/>
              <a:t>Formnext</a:t>
            </a:r>
          </a:p>
          <a:p>
            <a:pPr marL="342900" lvl="1" indent="19050"/>
            <a:r>
              <a:rPr lang="zh-TW" altLang="en-US" sz="1600"/>
              <a:t>日期：</a:t>
            </a:r>
            <a:r>
              <a:rPr lang="en-US" altLang="zh-TW" sz="1600"/>
              <a:t>2025</a:t>
            </a:r>
            <a:r>
              <a:rPr lang="zh-TW" altLang="en-US" sz="1600"/>
              <a:t>年</a:t>
            </a:r>
            <a:r>
              <a:rPr lang="en-US" altLang="zh-TW" sz="1600"/>
              <a:t>8</a:t>
            </a:r>
            <a:r>
              <a:rPr lang="zh-TW" altLang="en-US" sz="1600"/>
              <a:t>月</a:t>
            </a:r>
            <a:r>
              <a:rPr lang="en-US" altLang="zh-TW" sz="1600"/>
              <a:t>26-28</a:t>
            </a:r>
            <a:r>
              <a:rPr lang="zh-TW" altLang="en-US" sz="1600"/>
              <a:t>日</a:t>
            </a:r>
            <a:endParaRPr lang="en-US" altLang="zh-TW" sz="1600"/>
          </a:p>
          <a:p>
            <a:pPr marL="342900" lvl="1" indent="19050"/>
            <a:r>
              <a:rPr lang="zh-TW" altLang="en-US" sz="1600"/>
              <a:t>地點：深圳國際會展中心（深圳）</a:t>
            </a:r>
            <a:endParaRPr lang="en-US" altLang="zh-TW" sz="1600"/>
          </a:p>
        </p:txBody>
      </p:sp>
      <p:sp>
        <p:nvSpPr>
          <p:cNvPr id="13" name="Rectangle 12">
            <a:extLst>
              <a:ext uri="{FF2B5EF4-FFF2-40B4-BE49-F238E27FC236}">
                <a16:creationId xmlns:a16="http://schemas.microsoft.com/office/drawing/2014/main" id="{3565A849-E148-7AA2-064A-902A9E330094}"/>
              </a:ext>
            </a:extLst>
          </p:cNvPr>
          <p:cNvSpPr/>
          <p:nvPr/>
        </p:nvSpPr>
        <p:spPr>
          <a:xfrm>
            <a:off x="7846423" y="154402"/>
            <a:ext cx="3887183" cy="553998"/>
          </a:xfrm>
          <a:prstGeom prst="rect">
            <a:avLst/>
          </a:prstGeom>
        </p:spPr>
        <p:txBody>
          <a:bodyPr wrap="square">
            <a:spAutoFit/>
          </a:bodyPr>
          <a:lstStyle/>
          <a:p>
            <a:r>
              <a:rPr lang="zh-TW" altLang="en-US" sz="3000" b="1" u="sng">
                <a:latin typeface="PMingLiU" panose="02020500000000000000" pitchFamily="18" charset="-120"/>
                <a:ea typeface="PMingLiU" panose="02020500000000000000" pitchFamily="18" charset="-120"/>
              </a:rPr>
              <a:t>深圳展 </a:t>
            </a:r>
            <a:r>
              <a:rPr lang="en-HK" altLang="zh-TW" sz="3000" b="1" u="sng">
                <a:latin typeface="PMingLiU" panose="02020500000000000000" pitchFamily="18" charset="-120"/>
                <a:ea typeface="PMingLiU" panose="02020500000000000000" pitchFamily="18" charset="-120"/>
              </a:rPr>
              <a:t>–</a:t>
            </a:r>
            <a:r>
              <a:rPr lang="zh-CN" altLang="en-US" sz="3000" b="1" u="sng">
                <a:latin typeface="PMingLiU" panose="02020500000000000000" pitchFamily="18" charset="-120"/>
                <a:ea typeface="PMingLiU" panose="02020500000000000000" pitchFamily="18" charset="-120"/>
              </a:rPr>
              <a:t>展</a:t>
            </a:r>
            <a:r>
              <a:rPr lang="zh-TW" altLang="en-US" sz="3000" b="1" u="sng">
                <a:latin typeface="PMingLiU" panose="02020500000000000000" pitchFamily="18" charset="-120"/>
                <a:ea typeface="PMingLiU" panose="02020500000000000000" pitchFamily="18" charset="-120"/>
              </a:rPr>
              <a:t>館位置圖</a:t>
            </a:r>
            <a:endParaRPr lang="en-US" sz="3000" u="sng"/>
          </a:p>
        </p:txBody>
      </p:sp>
      <p:sp>
        <p:nvSpPr>
          <p:cNvPr id="17" name="Rectangle 16">
            <a:extLst>
              <a:ext uri="{FF2B5EF4-FFF2-40B4-BE49-F238E27FC236}">
                <a16:creationId xmlns:a16="http://schemas.microsoft.com/office/drawing/2014/main" id="{0337E616-C020-91A3-AAAD-F2F491FCB358}"/>
              </a:ext>
            </a:extLst>
          </p:cNvPr>
          <p:cNvSpPr/>
          <p:nvPr/>
        </p:nvSpPr>
        <p:spPr>
          <a:xfrm>
            <a:off x="7958280" y="4576899"/>
            <a:ext cx="848836" cy="66887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000000"/>
              </a:highlight>
            </a:endParaRPr>
          </a:p>
        </p:txBody>
      </p:sp>
      <p:sp>
        <p:nvSpPr>
          <p:cNvPr id="18" name="TextBox 17">
            <a:extLst>
              <a:ext uri="{FF2B5EF4-FFF2-40B4-BE49-F238E27FC236}">
                <a16:creationId xmlns:a16="http://schemas.microsoft.com/office/drawing/2014/main" id="{7935A600-F881-135C-41B3-35A173A9F8BA}"/>
              </a:ext>
            </a:extLst>
          </p:cNvPr>
          <p:cNvSpPr txBox="1"/>
          <p:nvPr/>
        </p:nvSpPr>
        <p:spPr>
          <a:xfrm>
            <a:off x="8990444" y="5327649"/>
            <a:ext cx="842762" cy="430887"/>
          </a:xfrm>
          <a:prstGeom prst="rect">
            <a:avLst/>
          </a:prstGeom>
          <a:solidFill>
            <a:schemeClr val="bg1"/>
          </a:solidFill>
        </p:spPr>
        <p:txBody>
          <a:bodyPr wrap="square" rtlCol="0">
            <a:spAutoFit/>
          </a:bodyPr>
          <a:lstStyle/>
          <a:p>
            <a:pPr algn="ctr"/>
            <a:r>
              <a:rPr lang="zh-TW" altLang="en-US" sz="2200" b="1">
                <a:solidFill>
                  <a:srgbClr val="FF0000"/>
                </a:solidFill>
              </a:rPr>
              <a:t>入口</a:t>
            </a:r>
            <a:endParaRPr lang="en-US" sz="2200" b="1">
              <a:solidFill>
                <a:srgbClr val="FF0000"/>
              </a:solidFill>
            </a:endParaRPr>
          </a:p>
        </p:txBody>
      </p:sp>
      <p:pic>
        <p:nvPicPr>
          <p:cNvPr id="3" name="Picture 2">
            <a:extLst>
              <a:ext uri="{FF2B5EF4-FFF2-40B4-BE49-F238E27FC236}">
                <a16:creationId xmlns:a16="http://schemas.microsoft.com/office/drawing/2014/main" id="{F604C8B8-921E-65CC-9967-D6626CB0DEBF}"/>
              </a:ext>
            </a:extLst>
          </p:cNvPr>
          <p:cNvPicPr>
            <a:picLocks noChangeAspect="1"/>
          </p:cNvPicPr>
          <p:nvPr/>
        </p:nvPicPr>
        <p:blipFill>
          <a:blip r:embed="rId3"/>
          <a:stretch>
            <a:fillRect/>
          </a:stretch>
        </p:blipFill>
        <p:spPr>
          <a:xfrm>
            <a:off x="2162679" y="1242051"/>
            <a:ext cx="8156336" cy="5184548"/>
          </a:xfrm>
          <a:prstGeom prst="rect">
            <a:avLst/>
          </a:prstGeom>
        </p:spPr>
      </p:pic>
      <p:pic>
        <p:nvPicPr>
          <p:cNvPr id="1026" name="Picture 2" descr="Formnext Asia Shenzhen 2025(Shenzhen) - Shaping a new era of manufacturing  in China -- showsbee.com">
            <a:extLst>
              <a:ext uri="{FF2B5EF4-FFF2-40B4-BE49-F238E27FC236}">
                <a16:creationId xmlns:a16="http://schemas.microsoft.com/office/drawing/2014/main" id="{F62C7EE9-97FA-AE46-A783-8EBBB3B8F4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669" y="161333"/>
            <a:ext cx="2316079" cy="836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50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
            <a:ext cx="12192000" cy="1159496"/>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white"/>
              </a:solidFill>
              <a:effectLst/>
              <a:uLnTx/>
              <a:uFillTx/>
              <a:latin typeface="Trebuchet MS" panose="020B0603020202020204"/>
              <a:ea typeface="微軟正黑體" panose="020B0604030504040204" pitchFamily="34" charset="-120"/>
              <a:cs typeface="+mn-cs"/>
            </a:endParaRPr>
          </a:p>
        </p:txBody>
      </p:sp>
      <p:sp>
        <p:nvSpPr>
          <p:cNvPr id="4" name="投影片編號版面配置區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F44810-17E5-44CF-BAF3-B5055ED7833D}" type="slidenum">
              <a:rPr kumimoji="0" lang="zh-HK" altLang="en-US" sz="900" b="0" i="0" u="none" strike="noStrike" kern="1200" cap="none" spc="0" normalizeH="0" baseline="0" noProof="0" smtClean="0">
                <a:ln>
                  <a:noFill/>
                </a:ln>
                <a:solidFill>
                  <a:srgbClr val="90C226"/>
                </a:solidFill>
                <a:effectLst/>
                <a:uLnTx/>
                <a:uFillTx/>
                <a:latin typeface="Trebuchet MS" panose="020B0603020202020204"/>
                <a:ea typeface="微軟正黑體" panose="020B0604030504040204" pitchFamily="34"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HK" altLang="en-US" sz="900" b="0" i="0" u="none" strike="noStrike" kern="1200" cap="none" spc="0" normalizeH="0" baseline="0" noProof="0">
              <a:ln>
                <a:noFill/>
              </a:ln>
              <a:solidFill>
                <a:srgbClr val="90C226"/>
              </a:solidFill>
              <a:effectLst/>
              <a:uLnTx/>
              <a:uFillTx/>
              <a:latin typeface="Trebuchet MS" panose="020B0603020202020204"/>
              <a:ea typeface="微軟正黑體" panose="020B0604030504040204" pitchFamily="34" charset="-120"/>
              <a:cs typeface="+mn-cs"/>
            </a:endParaRPr>
          </a:p>
        </p:txBody>
      </p:sp>
      <p:sp>
        <p:nvSpPr>
          <p:cNvPr id="27" name="頁尾版面配置區 4"/>
          <p:cNvSpPr txBox="1">
            <a:spLocks/>
          </p:cNvSpPr>
          <p:nvPr/>
        </p:nvSpPr>
        <p:spPr>
          <a:xfrm>
            <a:off x="0" y="6369120"/>
            <a:ext cx="2162680" cy="365125"/>
          </a:xfrm>
          <a:prstGeom prst="rect">
            <a:avLst/>
          </a:prstGeom>
        </p:spPr>
        <p:txBody>
          <a:bodyPr vert="horz" lIns="91440" tIns="45720" rIns="91440" bIns="45720" rtlCol="0" anchor="ctr"/>
          <a:lstStyle>
            <a:defPPr>
              <a:defRPr lang="zh-HK"/>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sz="900" b="0" i="0" u="none" strike="noStrike" kern="1200" cap="all" spc="0" normalizeH="0" baseline="0" noProof="0">
                <a:ln>
                  <a:noFill/>
                </a:ln>
                <a:solidFill>
                  <a:srgbClr val="FFFFFF"/>
                </a:solidFill>
                <a:effectLst/>
                <a:uLnTx/>
                <a:uFillTx/>
                <a:latin typeface="Trebuchet MS" panose="020B0603020202020204"/>
                <a:ea typeface="微軟正黑體" panose="020B0604030504040204" pitchFamily="34" charset="-120"/>
                <a:cs typeface="+mn-cs"/>
              </a:rPr>
              <a:t>                                                                                                                                                                   Hong Kong 3D Printing Association</a:t>
            </a:r>
            <a:endParaRPr kumimoji="0" lang="zh-HK" altLang="en-US" sz="900" b="0" i="0" u="none" strike="noStrike" kern="1200" cap="all" spc="0" normalizeH="0" baseline="0" noProof="0">
              <a:ln>
                <a:noFill/>
              </a:ln>
              <a:solidFill>
                <a:srgbClr val="FFFFFF"/>
              </a:solidFill>
              <a:effectLst/>
              <a:uLnTx/>
              <a:uFillTx/>
              <a:latin typeface="Trebuchet MS" panose="020B0603020202020204"/>
              <a:ea typeface="微軟正黑體" panose="020B0604030504040204" pitchFamily="34" charset="-120"/>
              <a:cs typeface="+mn-cs"/>
            </a:endParaRPr>
          </a:p>
        </p:txBody>
      </p:sp>
      <p:sp>
        <p:nvSpPr>
          <p:cNvPr id="7" name="矩形 6"/>
          <p:cNvSpPr/>
          <p:nvPr/>
        </p:nvSpPr>
        <p:spPr>
          <a:xfrm>
            <a:off x="0" y="6449752"/>
            <a:ext cx="12192000" cy="408248"/>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white"/>
              </a:solidFill>
              <a:effectLst/>
              <a:uLnTx/>
              <a:uFillTx/>
              <a:latin typeface="Trebuchet MS" panose="020B0603020202020204"/>
              <a:ea typeface="微軟正黑體" panose="020B0604030504040204" pitchFamily="34" charset="-120"/>
              <a:cs typeface="+mn-cs"/>
            </a:endParaRPr>
          </a:p>
        </p:txBody>
      </p:sp>
      <p:sp>
        <p:nvSpPr>
          <p:cNvPr id="13" name="Rectangle 12">
            <a:extLst>
              <a:ext uri="{FF2B5EF4-FFF2-40B4-BE49-F238E27FC236}">
                <a16:creationId xmlns:a16="http://schemas.microsoft.com/office/drawing/2014/main" id="{DAE65BD5-BE4F-C473-AA9D-0F3CA73CB405}"/>
              </a:ext>
            </a:extLst>
          </p:cNvPr>
          <p:cNvSpPr/>
          <p:nvPr/>
        </p:nvSpPr>
        <p:spPr>
          <a:xfrm>
            <a:off x="6159419" y="1884976"/>
            <a:ext cx="5545825" cy="4280787"/>
          </a:xfrm>
          <a:prstGeom prst="rect">
            <a:avLst/>
          </a:prstGeom>
          <a:solidFill>
            <a:srgbClr val="FFFFFF"/>
          </a:solidFill>
        </p:spPr>
        <p:txBody>
          <a:bodyPr wrap="square">
            <a:spAutoFit/>
          </a:bodyPr>
          <a:lstStyle/>
          <a:p>
            <a:pPr marL="228600" indent="-228600">
              <a:lnSpc>
                <a:spcPct val="114000"/>
              </a:lnSpc>
              <a:buAutoNum type="arabicPeriod"/>
            </a:pPr>
            <a:r>
              <a:rPr lang="zh-TW" altLang="en-US" sz="1300">
                <a:latin typeface="微軟正黑體" panose="020B0604030504040204" pitchFamily="34" charset="-120"/>
                <a:ea typeface="微軟正黑體" panose="020B0604030504040204" pitchFamily="34" charset="-120"/>
              </a:rPr>
              <a:t>軌道交通：</a:t>
            </a:r>
            <a:endParaRPr lang="en-HK" altLang="zh-TW" sz="1300">
              <a:latin typeface="微軟正黑體" panose="020B0604030504040204" pitchFamily="34" charset="-120"/>
              <a:ea typeface="微軟正黑體" panose="020B0604030504040204" pitchFamily="34" charset="-120"/>
            </a:endParaRPr>
          </a:p>
          <a:p>
            <a:pPr marL="228600" indent="-228600">
              <a:lnSpc>
                <a:spcPct val="114000"/>
              </a:lnSpc>
              <a:buFont typeface="Arial" panose="020B0604020202020204" pitchFamily="34" charset="0"/>
              <a:buChar char="•"/>
            </a:pPr>
            <a:r>
              <a:rPr lang="zh-CN" altLang="en-US" sz="1300">
                <a:latin typeface="微軟正黑體" panose="020B0604030504040204" pitchFamily="34" charset="-120"/>
                <a:ea typeface="微軟正黑體" panose="020B0604030504040204" pitchFamily="34" charset="-120"/>
              </a:rPr>
              <a:t>地鐵</a:t>
            </a:r>
            <a:r>
              <a:rPr lang="en-US" altLang="zh-CN" sz="1300">
                <a:latin typeface="微軟正黑體" panose="020B0604030504040204" pitchFamily="34" charset="-120"/>
                <a:ea typeface="微軟正黑體" panose="020B0604030504040204" pitchFamily="34" charset="-120"/>
              </a:rPr>
              <a:t>12</a:t>
            </a:r>
            <a:r>
              <a:rPr lang="zh-CN" altLang="en-US" sz="1300">
                <a:latin typeface="微軟正黑體" panose="020B0604030504040204" pitchFamily="34" charset="-120"/>
                <a:ea typeface="微軟正黑體" panose="020B0604030504040204" pitchFamily="34" charset="-120"/>
              </a:rPr>
              <a:t>號線、</a:t>
            </a:r>
            <a:r>
              <a:rPr lang="en-US" altLang="zh-CN" sz="1300">
                <a:latin typeface="微軟正黑體" panose="020B0604030504040204" pitchFamily="34" charset="-120"/>
                <a:ea typeface="微軟正黑體" panose="020B0604030504040204" pitchFamily="34" charset="-120"/>
              </a:rPr>
              <a:t>20</a:t>
            </a:r>
            <a:r>
              <a:rPr lang="zh-CN" altLang="en-US" sz="1300">
                <a:latin typeface="微軟正黑體" panose="020B0604030504040204" pitchFamily="34" charset="-120"/>
                <a:ea typeface="微軟正黑體" panose="020B0604030504040204" pitchFamily="34" charset="-120"/>
              </a:rPr>
              <a:t>號線國展站</a:t>
            </a:r>
            <a:r>
              <a:rPr lang="en-US" altLang="zh-CN" sz="1300">
                <a:latin typeface="微軟正黑體" panose="020B0604030504040204" pitchFamily="34" charset="-120"/>
                <a:ea typeface="微軟正黑體" panose="020B0604030504040204" pitchFamily="34" charset="-120"/>
              </a:rPr>
              <a:t>C1</a:t>
            </a:r>
            <a:r>
              <a:rPr lang="zh-CN" altLang="en-US" sz="1300">
                <a:latin typeface="微軟正黑體" panose="020B0604030504040204" pitchFamily="34" charset="-120"/>
                <a:ea typeface="微軟正黑體" panose="020B0604030504040204" pitchFamily="34" charset="-120"/>
              </a:rPr>
              <a:t>、</a:t>
            </a:r>
            <a:r>
              <a:rPr lang="en-US" altLang="zh-CN" sz="1300">
                <a:latin typeface="微軟正黑體" panose="020B0604030504040204" pitchFamily="34" charset="-120"/>
                <a:ea typeface="微軟正黑體" panose="020B0604030504040204" pitchFamily="34" charset="-120"/>
              </a:rPr>
              <a:t>C2</a:t>
            </a:r>
            <a:r>
              <a:rPr lang="zh-CN" altLang="en-US" sz="1300">
                <a:latin typeface="微軟正黑體" panose="020B0604030504040204" pitchFamily="34" charset="-120"/>
                <a:ea typeface="微軟正黑體" panose="020B0604030504040204" pitchFamily="34" charset="-120"/>
              </a:rPr>
              <a:t>出口可直達展館登錄大廳</a:t>
            </a:r>
          </a:p>
          <a:p>
            <a:pPr>
              <a:lnSpc>
                <a:spcPct val="114000"/>
              </a:lnSpc>
            </a:pPr>
            <a:endParaRPr lang="en-US" altLang="zh-TW" sz="1300">
              <a:latin typeface="微軟正黑體" panose="020B0604030504040204" pitchFamily="34" charset="-120"/>
              <a:ea typeface="微軟正黑體" panose="020B0604030504040204" pitchFamily="34" charset="-120"/>
            </a:endParaRPr>
          </a:p>
          <a:p>
            <a:pPr>
              <a:lnSpc>
                <a:spcPct val="114000"/>
              </a:lnSpc>
            </a:pPr>
            <a:r>
              <a:rPr lang="en-US" altLang="zh-TW" sz="1300">
                <a:latin typeface="微軟正黑體" panose="020B0604030504040204" pitchFamily="34" charset="-120"/>
                <a:ea typeface="微軟正黑體" panose="020B0604030504040204" pitchFamily="34" charset="-120"/>
              </a:rPr>
              <a:t>2.    </a:t>
            </a:r>
            <a:r>
              <a:rPr lang="zh-TW" altLang="en-US" sz="1300">
                <a:latin typeface="微軟正黑體" panose="020B0604030504040204" pitchFamily="34" charset="-120"/>
                <a:ea typeface="微軟正黑體" panose="020B0604030504040204" pitchFamily="34" charset="-120"/>
              </a:rPr>
              <a:t>公共交通：</a:t>
            </a:r>
            <a:endParaRPr lang="en-US" altLang="zh-TW" sz="1300">
              <a:latin typeface="微軟正黑體" panose="020B0604030504040204" pitchFamily="34" charset="-120"/>
              <a:ea typeface="微軟正黑體" panose="020B0604030504040204" pitchFamily="34" charset="-120"/>
            </a:endParaRPr>
          </a:p>
          <a:p>
            <a:pPr marL="171450" indent="-171450">
              <a:lnSpc>
                <a:spcPct val="114000"/>
              </a:lnSpc>
              <a:buFont typeface="Arial" panose="020B0604020202020204" pitchFamily="34" charset="0"/>
              <a:buChar char="•"/>
            </a:pPr>
            <a:r>
              <a:rPr lang="zh-CN" altLang="en-US" sz="1300">
                <a:latin typeface="微軟正黑體" panose="020B0604030504040204" pitchFamily="34" charset="-120"/>
                <a:ea typeface="微軟正黑體" panose="020B0604030504040204" pitchFamily="34" charset="-120"/>
              </a:rPr>
              <a:t>附近有深圳國際會展中心站、會展灣音樂廣場公交首末站</a:t>
            </a:r>
          </a:p>
          <a:p>
            <a:pPr marL="171450" indent="-171450">
              <a:lnSpc>
                <a:spcPct val="114000"/>
              </a:lnSpc>
              <a:buFont typeface="Arial" panose="020B0604020202020204" pitchFamily="34" charset="0"/>
              <a:buChar char="•"/>
            </a:pPr>
            <a:r>
              <a:rPr lang="zh-CN" altLang="en-US" sz="1300">
                <a:latin typeface="微軟正黑體" panose="020B0604030504040204" pitchFamily="34" charset="-120"/>
                <a:ea typeface="微軟正黑體" panose="020B0604030504040204" pitchFamily="34" charset="-120"/>
              </a:rPr>
              <a:t>穿梭巴士：配備智慧公交，接駁地鐵</a:t>
            </a:r>
            <a:r>
              <a:rPr lang="en-US" altLang="zh-CN" sz="1300">
                <a:latin typeface="微軟正黑體" panose="020B0604030504040204" pitchFamily="34" charset="-120"/>
                <a:ea typeface="微軟正黑體" panose="020B0604030504040204" pitchFamily="34" charset="-120"/>
              </a:rPr>
              <a:t>11</a:t>
            </a:r>
            <a:r>
              <a:rPr lang="zh-CN" altLang="en-US" sz="1300">
                <a:latin typeface="微軟正黑體" panose="020B0604030504040204" pitchFamily="34" charset="-120"/>
                <a:ea typeface="微軟正黑體" panose="020B0604030504040204" pitchFamily="34" charset="-120"/>
              </a:rPr>
              <a:t>號線塘尾站和機場，在展館和周邊的地鐵站、巴士場站、商業中心區、酒店等地往返。</a:t>
            </a:r>
          </a:p>
          <a:p>
            <a:pPr>
              <a:lnSpc>
                <a:spcPct val="114000"/>
              </a:lnSpc>
            </a:pPr>
            <a:endParaRPr lang="en-US" altLang="zh-TW" sz="1300">
              <a:latin typeface="微軟正黑體" panose="020B0604030504040204" pitchFamily="34" charset="-120"/>
              <a:ea typeface="微軟正黑體" panose="020B0604030504040204" pitchFamily="34" charset="-120"/>
            </a:endParaRPr>
          </a:p>
          <a:p>
            <a:pPr marL="228600" indent="-228600">
              <a:lnSpc>
                <a:spcPct val="150000"/>
              </a:lnSpc>
              <a:buAutoNum type="arabicPeriod" startAt="3"/>
            </a:pPr>
            <a:r>
              <a:rPr lang="zh-TW" altLang="en-US" sz="1300">
                <a:latin typeface="微軟正黑體" panose="020B0604030504040204" pitchFamily="34" charset="-120"/>
                <a:ea typeface="微軟正黑體" panose="020B0604030504040204" pitchFamily="34" charset="-120"/>
              </a:rPr>
              <a:t>自駕車：</a:t>
            </a:r>
            <a:endParaRPr lang="en-HK" altLang="zh-TW" sz="1300">
              <a:latin typeface="微軟正黑體" panose="020B0604030504040204" pitchFamily="34" charset="-120"/>
              <a:ea typeface="微軟正黑體" panose="020B0604030504040204" pitchFamily="34" charset="-120"/>
            </a:endParaRPr>
          </a:p>
          <a:p>
            <a:pPr marL="171450" indent="-171450">
              <a:lnSpc>
                <a:spcPct val="150000"/>
              </a:lnSpc>
              <a:buFont typeface="Arial" panose="020B0604020202020204" pitchFamily="34" charset="0"/>
              <a:buChar char="•"/>
            </a:pPr>
            <a:r>
              <a:rPr lang="zh-CN" altLang="en-US" sz="1300">
                <a:latin typeface="微軟正黑體" panose="020B0604030504040204" pitchFamily="34" charset="-120"/>
                <a:ea typeface="微軟正黑體" panose="020B0604030504040204" pitchFamily="34" charset="-120"/>
              </a:rPr>
              <a:t>導航深圳國際會展中心即可，緊臨沿江高速，經由“國際會展中心”和“福海”兩個收費站可直通展館。外地車牌工作日早晚高峰限行</a:t>
            </a:r>
            <a:r>
              <a:rPr lang="en-US" altLang="zh-CN" sz="1300">
                <a:latin typeface="微軟正黑體" panose="020B0604030504040204" pitchFamily="34" charset="-120"/>
                <a:ea typeface="微軟正黑體" panose="020B0604030504040204" pitchFamily="34" charset="-120"/>
              </a:rPr>
              <a:t>(</a:t>
            </a:r>
            <a:r>
              <a:rPr lang="zh-CN" altLang="en-US" sz="1300">
                <a:latin typeface="微軟正黑體" panose="020B0604030504040204" pitchFamily="34" charset="-120"/>
                <a:ea typeface="微軟正黑體" panose="020B0604030504040204" pitchFamily="34" charset="-120"/>
              </a:rPr>
              <a:t>可以在深圳交警官網申請免限行通行證</a:t>
            </a:r>
            <a:r>
              <a:rPr lang="en-US" altLang="zh-CN" sz="1300">
                <a:latin typeface="微軟正黑體" panose="020B0604030504040204" pitchFamily="34" charset="-120"/>
                <a:ea typeface="微軟正黑體" panose="020B0604030504040204" pitchFamily="34" charset="-120"/>
              </a:rPr>
              <a:t>)</a:t>
            </a:r>
          </a:p>
          <a:p>
            <a:pPr marL="171450" indent="-171450">
              <a:lnSpc>
                <a:spcPct val="150000"/>
              </a:lnSpc>
              <a:buFont typeface="Arial" panose="020B0604020202020204" pitchFamily="34" charset="0"/>
              <a:buChar char="•"/>
            </a:pPr>
            <a:r>
              <a:rPr lang="zh-CN" altLang="en-US" sz="1300">
                <a:latin typeface="微軟正黑體" panose="020B0604030504040204" pitchFamily="34" charset="-120"/>
                <a:ea typeface="微軟正黑體" panose="020B0604030504040204" pitchFamily="34" charset="-120"/>
              </a:rPr>
              <a:t>深圳國際會展中心停車區域包括地面停車場和地下停車場，提供約</a:t>
            </a:r>
            <a:r>
              <a:rPr lang="en-US" altLang="zh-CN" sz="1300">
                <a:latin typeface="微軟正黑體" panose="020B0604030504040204" pitchFamily="34" charset="-120"/>
                <a:ea typeface="微軟正黑體" panose="020B0604030504040204" pitchFamily="34" charset="-120"/>
              </a:rPr>
              <a:t>1.3</a:t>
            </a:r>
            <a:r>
              <a:rPr lang="zh-CN" altLang="en-US" sz="1300">
                <a:latin typeface="微軟正黑體" panose="020B0604030504040204" pitchFamily="34" charset="-120"/>
                <a:ea typeface="微軟正黑體" panose="020B0604030504040204" pitchFamily="34" charset="-120"/>
              </a:rPr>
              <a:t>萬多個車位。</a:t>
            </a:r>
            <a:endParaRPr lang="en-HK" altLang="zh-CN" sz="1300">
              <a:latin typeface="微軟正黑體" panose="020B0604030504040204" pitchFamily="34" charset="-120"/>
              <a:ea typeface="微軟正黑體" panose="020B0604030504040204" pitchFamily="34" charset="-120"/>
            </a:endParaRPr>
          </a:p>
          <a:p>
            <a:pPr marL="171450" indent="-171450">
              <a:lnSpc>
                <a:spcPct val="150000"/>
              </a:lnSpc>
              <a:buFont typeface="Arial" panose="020B0604020202020204" pitchFamily="34" charset="0"/>
              <a:buChar char="•"/>
            </a:pPr>
            <a:r>
              <a:rPr lang="zh-CN" altLang="en-US" sz="1300">
                <a:latin typeface="微軟正黑體" panose="020B0604030504040204" pitchFamily="34" charset="-120"/>
                <a:ea typeface="微軟正黑體" panose="020B0604030504040204" pitchFamily="34" charset="-120"/>
              </a:rPr>
              <a:t>深圳國際會展中心地下車場共計兩層，提供</a:t>
            </a:r>
            <a:r>
              <a:rPr lang="en-US" altLang="zh-CN" sz="1300">
                <a:latin typeface="微軟正黑體" panose="020B0604030504040204" pitchFamily="34" charset="-120"/>
                <a:ea typeface="微軟正黑體" panose="020B0604030504040204" pitchFamily="34" charset="-120"/>
              </a:rPr>
              <a:t>9,045</a:t>
            </a:r>
            <a:r>
              <a:rPr lang="zh-CN" altLang="en-US" sz="1300">
                <a:latin typeface="微軟正黑體" panose="020B0604030504040204" pitchFamily="34" charset="-120"/>
                <a:ea typeface="微軟正黑體" panose="020B0604030504040204" pitchFamily="34" charset="-120"/>
              </a:rPr>
              <a:t>個車位，其中</a:t>
            </a:r>
            <a:r>
              <a:rPr lang="en-US" altLang="zh-CN" sz="1300">
                <a:latin typeface="微軟正黑體" panose="020B0604030504040204" pitchFamily="34" charset="-120"/>
                <a:ea typeface="微軟正黑體" panose="020B0604030504040204" pitchFamily="34" charset="-120"/>
              </a:rPr>
              <a:t>10%</a:t>
            </a:r>
            <a:r>
              <a:rPr lang="zh-CN" altLang="en-US" sz="1300">
                <a:latin typeface="微軟正黑體" panose="020B0604030504040204" pitchFamily="34" charset="-120"/>
                <a:ea typeface="微軟正黑體" panose="020B0604030504040204" pitchFamily="34" charset="-120"/>
              </a:rPr>
              <a:t>的地下停車位配有充電樁。</a:t>
            </a:r>
            <a:endParaRPr lang="en-HK" altLang="zh-CN" sz="1300">
              <a:latin typeface="微軟正黑體" panose="020B0604030504040204" pitchFamily="34" charset="-120"/>
              <a:ea typeface="微軟正黑體" panose="020B0604030504040204" pitchFamily="34" charset="-120"/>
            </a:endParaRPr>
          </a:p>
        </p:txBody>
      </p:sp>
      <p:sp>
        <p:nvSpPr>
          <p:cNvPr id="14" name="Rectangle 13">
            <a:extLst>
              <a:ext uri="{FF2B5EF4-FFF2-40B4-BE49-F238E27FC236}">
                <a16:creationId xmlns:a16="http://schemas.microsoft.com/office/drawing/2014/main" id="{1A98817E-9A5F-B2D7-6B38-DFEAF617CDFF}"/>
              </a:ext>
            </a:extLst>
          </p:cNvPr>
          <p:cNvSpPr/>
          <p:nvPr/>
        </p:nvSpPr>
        <p:spPr>
          <a:xfrm>
            <a:off x="8166006" y="1337570"/>
            <a:ext cx="1107996" cy="369332"/>
          </a:xfrm>
          <a:prstGeom prst="rect">
            <a:avLst/>
          </a:prstGeom>
        </p:spPr>
        <p:txBody>
          <a:bodyPr wrap="none">
            <a:spAutoFit/>
          </a:bodyPr>
          <a:lstStyle/>
          <a:p>
            <a:r>
              <a:rPr lang="en-US" b="1" err="1"/>
              <a:t>交通方式</a:t>
            </a:r>
            <a:endParaRPr lang="en-US" b="1"/>
          </a:p>
        </p:txBody>
      </p:sp>
      <p:sp>
        <p:nvSpPr>
          <p:cNvPr id="3" name="Rectangle 2">
            <a:extLst>
              <a:ext uri="{FF2B5EF4-FFF2-40B4-BE49-F238E27FC236}">
                <a16:creationId xmlns:a16="http://schemas.microsoft.com/office/drawing/2014/main" id="{3B77064C-B11D-F1A4-1376-467BA4D49D5B}"/>
              </a:ext>
            </a:extLst>
          </p:cNvPr>
          <p:cNvSpPr/>
          <p:nvPr/>
        </p:nvSpPr>
        <p:spPr>
          <a:xfrm>
            <a:off x="3787457" y="261199"/>
            <a:ext cx="3627916" cy="830997"/>
          </a:xfrm>
          <a:prstGeom prst="rect">
            <a:avLst/>
          </a:prstGeom>
        </p:spPr>
        <p:txBody>
          <a:bodyPr wrap="none">
            <a:spAutoFit/>
          </a:bodyPr>
          <a:lstStyle/>
          <a:p>
            <a:pPr marL="342900" lvl="1" indent="19050"/>
            <a:r>
              <a:rPr lang="en-HK" altLang="zh-TW" sz="1600"/>
              <a:t>Formnext</a:t>
            </a:r>
          </a:p>
          <a:p>
            <a:pPr marL="342900" lvl="1" indent="19050"/>
            <a:r>
              <a:rPr lang="zh-TW" altLang="en-US" sz="1600"/>
              <a:t>日期：</a:t>
            </a:r>
            <a:r>
              <a:rPr lang="en-US" altLang="zh-TW" sz="1600"/>
              <a:t>2025</a:t>
            </a:r>
            <a:r>
              <a:rPr lang="zh-TW" altLang="en-US" sz="1600"/>
              <a:t>年</a:t>
            </a:r>
            <a:r>
              <a:rPr lang="en-US" altLang="zh-TW" sz="1600"/>
              <a:t>8</a:t>
            </a:r>
            <a:r>
              <a:rPr lang="zh-TW" altLang="en-US" sz="1600"/>
              <a:t>月</a:t>
            </a:r>
            <a:r>
              <a:rPr lang="en-US" altLang="zh-TW" sz="1600"/>
              <a:t>26-28</a:t>
            </a:r>
            <a:r>
              <a:rPr lang="zh-TW" altLang="en-US" sz="1600"/>
              <a:t>日</a:t>
            </a:r>
            <a:endParaRPr lang="en-US" altLang="zh-TW" sz="1600"/>
          </a:p>
          <a:p>
            <a:pPr marL="342900" lvl="1" indent="19050"/>
            <a:r>
              <a:rPr lang="zh-TW" altLang="en-US" sz="1600"/>
              <a:t>地點：深圳國際會展中心（深圳）</a:t>
            </a:r>
            <a:endParaRPr lang="en-US" altLang="zh-TW" sz="1600"/>
          </a:p>
        </p:txBody>
      </p:sp>
      <p:sp>
        <p:nvSpPr>
          <p:cNvPr id="5" name="Rectangle 4">
            <a:extLst>
              <a:ext uri="{FF2B5EF4-FFF2-40B4-BE49-F238E27FC236}">
                <a16:creationId xmlns:a16="http://schemas.microsoft.com/office/drawing/2014/main" id="{B6932B74-3E3C-344A-5E37-2EA7048BB1EA}"/>
              </a:ext>
            </a:extLst>
          </p:cNvPr>
          <p:cNvSpPr/>
          <p:nvPr/>
        </p:nvSpPr>
        <p:spPr>
          <a:xfrm>
            <a:off x="7748794" y="164008"/>
            <a:ext cx="4677772" cy="553998"/>
          </a:xfrm>
          <a:prstGeom prst="rect">
            <a:avLst/>
          </a:prstGeom>
        </p:spPr>
        <p:txBody>
          <a:bodyPr wrap="square">
            <a:spAutoFit/>
          </a:bodyPr>
          <a:lstStyle/>
          <a:p>
            <a:r>
              <a:rPr lang="zh-TW" altLang="en-US" sz="3000" b="1" u="sng">
                <a:latin typeface="PMingLiU" panose="02020500000000000000" pitchFamily="18" charset="-120"/>
                <a:ea typeface="PMingLiU" panose="02020500000000000000" pitchFamily="18" charset="-120"/>
              </a:rPr>
              <a:t>深圳展 </a:t>
            </a:r>
            <a:r>
              <a:rPr lang="en-HK" altLang="zh-TW" sz="3000" b="1" u="sng">
                <a:latin typeface="PMingLiU" panose="02020500000000000000" pitchFamily="18" charset="-120"/>
                <a:ea typeface="PMingLiU" panose="02020500000000000000" pitchFamily="18" charset="-120"/>
              </a:rPr>
              <a:t>- </a:t>
            </a:r>
            <a:r>
              <a:rPr lang="zh-CN" altLang="en-US" sz="3000" b="1" u="sng">
                <a:latin typeface="PMingLiU" panose="02020500000000000000" pitchFamily="18" charset="-120"/>
                <a:ea typeface="PMingLiU" panose="02020500000000000000" pitchFamily="18" charset="-120"/>
              </a:rPr>
              <a:t>展</a:t>
            </a:r>
            <a:r>
              <a:rPr lang="zh-TW" altLang="en-US" sz="3000" b="1" u="sng">
                <a:latin typeface="PMingLiU" panose="02020500000000000000" pitchFamily="18" charset="-120"/>
                <a:ea typeface="PMingLiU" panose="02020500000000000000" pitchFamily="18" charset="-120"/>
              </a:rPr>
              <a:t>館位置圖</a:t>
            </a:r>
            <a:endParaRPr lang="en-US" sz="3000" u="sng"/>
          </a:p>
        </p:txBody>
      </p:sp>
      <p:pic>
        <p:nvPicPr>
          <p:cNvPr id="1026" name="Picture 2">
            <a:extLst>
              <a:ext uri="{FF2B5EF4-FFF2-40B4-BE49-F238E27FC236}">
                <a16:creationId xmlns:a16="http://schemas.microsoft.com/office/drawing/2014/main" id="{A09CA824-4939-BC5A-0190-04786DD084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711" y="1145089"/>
            <a:ext cx="4605072" cy="53149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ormnext Asia Shenzhen 2025(Shenzhen) - Shaping a new era of manufacturing  in China -- showsbee.com">
            <a:extLst>
              <a:ext uri="{FF2B5EF4-FFF2-40B4-BE49-F238E27FC236}">
                <a16:creationId xmlns:a16="http://schemas.microsoft.com/office/drawing/2014/main" id="{2E349FE9-38DE-78C8-D561-F419CD366A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669" y="161333"/>
            <a:ext cx="2316079" cy="836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585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Background Images | Free Vectors, Stock Photos &amp; PSD">
            <a:extLst>
              <a:ext uri="{FF2B5EF4-FFF2-40B4-BE49-F238E27FC236}">
                <a16:creationId xmlns:a16="http://schemas.microsoft.com/office/drawing/2014/main" id="{E9AAD064-B943-413B-B4F6-7A0D13CE3078}"/>
              </a:ext>
            </a:extLst>
          </p:cNvPr>
          <p:cNvPicPr>
            <a:picLocks noChangeAspect="1" noChangeArrowheads="1"/>
          </p:cNvPicPr>
          <p:nvPr/>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t="1" b="-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17">
            <a:extLst>
              <a:ext uri="{FF2B5EF4-FFF2-40B4-BE49-F238E27FC236}">
                <a16:creationId xmlns:a16="http://schemas.microsoft.com/office/drawing/2014/main" id="{E4A8C4F7-39D5-4EDB-9AFD-769286D7196F}"/>
              </a:ext>
            </a:extLst>
          </p:cNvPr>
          <p:cNvSpPr/>
          <p:nvPr/>
        </p:nvSpPr>
        <p:spPr>
          <a:xfrm>
            <a:off x="2194931" y="2875002"/>
            <a:ext cx="7802137" cy="1107996"/>
          </a:xfrm>
          <a:prstGeom prst="rect">
            <a:avLst/>
          </a:prstGeom>
        </p:spPr>
        <p:txBody>
          <a:bodyPr wrap="none">
            <a:spAutoFit/>
          </a:bodyPr>
          <a:lstStyle/>
          <a:p>
            <a:pPr marR="0" lvl="0" algn="ctr">
              <a:spcBef>
                <a:spcPts val="0"/>
              </a:spcBef>
              <a:spcAft>
                <a:spcPts val="0"/>
              </a:spcAft>
            </a:pPr>
            <a:r>
              <a:rPr lang="zh-TW" altLang="en-US" sz="6600" b="1" u="sng">
                <a:ea typeface="DengXian" panose="02010600030101010101" pitchFamily="2" charset="-122"/>
                <a:cs typeface="SimSun" panose="02010600030101010101" pitchFamily="2" charset="-122"/>
              </a:rPr>
              <a:t>以往「香港館」設計</a:t>
            </a:r>
            <a:endParaRPr lang="en-US" sz="6600">
              <a:ea typeface="DengXian" panose="02010600030101010101" pitchFamily="2" charset="-122"/>
              <a:cs typeface="SimSun" panose="02010600030101010101" pitchFamily="2" charset="-122"/>
            </a:endParaRPr>
          </a:p>
        </p:txBody>
      </p:sp>
    </p:spTree>
    <p:extLst>
      <p:ext uri="{BB962C8B-B14F-4D97-AF65-F5344CB8AC3E}">
        <p14:creationId xmlns:p14="http://schemas.microsoft.com/office/powerpoint/2010/main" val="3182205444"/>
      </p:ext>
    </p:extLst>
  </p:cSld>
  <p:clrMapOvr>
    <a:masterClrMapping/>
  </p:clrMapOvr>
</p:sld>
</file>

<file path=ppt/theme/theme1.xml><?xml version="1.0" encoding="utf-8"?>
<a:theme xmlns:a="http://schemas.openxmlformats.org/drawingml/2006/main" name="Facet">
  <a:themeElements>
    <a:clrScheme name="Custom 2">
      <a:dk1>
        <a:sysClr val="windowText" lastClr="000000"/>
      </a:dk1>
      <a:lt1>
        <a:sysClr val="window" lastClr="FFFFFF"/>
      </a:lt1>
      <a:dk2>
        <a:srgbClr val="2C3C43"/>
      </a:dk2>
      <a:lt2>
        <a:srgbClr val="EBEBEB"/>
      </a:lt2>
      <a:accent1>
        <a:srgbClr val="93DE61"/>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mplate>
  <TotalTime>0</TotalTime>
  <Words>1173</Words>
  <Application>Microsoft Office PowerPoint</Application>
  <PresentationFormat>Widescreen</PresentationFormat>
  <Paragraphs>170</Paragraphs>
  <Slides>13</Slides>
  <Notes>10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DengXian</vt:lpstr>
      <vt:lpstr>Microsoft YaHei</vt:lpstr>
      <vt:lpstr>微軟正黑體</vt:lpstr>
      <vt:lpstr>微軟正黑體</vt:lpstr>
      <vt:lpstr>微軟正黑體 Light</vt:lpstr>
      <vt:lpstr>PMingLiU</vt:lpstr>
      <vt:lpstr>Arial</vt:lpstr>
      <vt:lpstr>Calibri</vt:lpstr>
      <vt:lpstr>Segoe UI Symbol</vt:lpstr>
      <vt:lpstr>Trebuchet MS</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Henry HO</dc:creator>
  <cp:lastModifiedBy>Selina Leung</cp:lastModifiedBy>
  <cp:revision>6</cp:revision>
  <cp:lastPrinted>2023-02-28T01:18:42Z</cp:lastPrinted>
  <dcterms:created xsi:type="dcterms:W3CDTF">2023-02-14T04:21:25Z</dcterms:created>
  <dcterms:modified xsi:type="dcterms:W3CDTF">2024-12-13T04:08:07Z</dcterms:modified>
</cp:coreProperties>
</file>